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 id="2147483724" r:id="rId2"/>
    <p:sldMasterId id="2147483711" r:id="rId3"/>
    <p:sldMasterId id="2147483740" r:id="rId4"/>
  </p:sldMasterIdLst>
  <p:notesMasterIdLst>
    <p:notesMasterId r:id="rId57"/>
  </p:notesMasterIdLst>
  <p:sldIdLst>
    <p:sldId id="256" r:id="rId5"/>
    <p:sldId id="257" r:id="rId6"/>
    <p:sldId id="267" r:id="rId7"/>
    <p:sldId id="268" r:id="rId8"/>
    <p:sldId id="269" r:id="rId9"/>
    <p:sldId id="378" r:id="rId10"/>
    <p:sldId id="379" r:id="rId11"/>
    <p:sldId id="382" r:id="rId12"/>
    <p:sldId id="383" r:id="rId13"/>
    <p:sldId id="386" r:id="rId14"/>
    <p:sldId id="387" r:id="rId15"/>
    <p:sldId id="277" r:id="rId16"/>
    <p:sldId id="299" r:id="rId17"/>
    <p:sldId id="318" r:id="rId18"/>
    <p:sldId id="266" r:id="rId19"/>
    <p:sldId id="276" r:id="rId20"/>
    <p:sldId id="303" r:id="rId21"/>
    <p:sldId id="278" r:id="rId22"/>
    <p:sldId id="279" r:id="rId23"/>
    <p:sldId id="301" r:id="rId24"/>
    <p:sldId id="349" r:id="rId25"/>
    <p:sldId id="353" r:id="rId26"/>
    <p:sldId id="358" r:id="rId27"/>
    <p:sldId id="360" r:id="rId28"/>
    <p:sldId id="280" r:id="rId29"/>
    <p:sldId id="394" r:id="rId30"/>
    <p:sldId id="270" r:id="rId31"/>
    <p:sldId id="271" r:id="rId32"/>
    <p:sldId id="272" r:id="rId33"/>
    <p:sldId id="273" r:id="rId34"/>
    <p:sldId id="391" r:id="rId35"/>
    <p:sldId id="392" r:id="rId36"/>
    <p:sldId id="393" r:id="rId37"/>
    <p:sldId id="395"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304" r:id="rId53"/>
    <p:sldId id="274" r:id="rId54"/>
    <p:sldId id="305" r:id="rId55"/>
    <p:sldId id="262" r:id="rId56"/>
  </p:sldIdLst>
  <p:sldSz cx="14630400" cy="82296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70"/>
    <p:restoredTop sz="96159"/>
  </p:normalViewPr>
  <p:slideViewPr>
    <p:cSldViewPr snapToGrid="0" snapToObjects="1">
      <p:cViewPr varScale="1">
        <p:scale>
          <a:sx n="109" d="100"/>
          <a:sy n="109" d="100"/>
        </p:scale>
        <p:origin x="216"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45D7CE-F5E5-2746-A18B-269BF5C39C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A0646BF-E272-6641-9808-936E88A3DF5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70A5A4D-6EEA-3B4C-A513-0D5D34E09D13}" type="datetimeFigureOut">
              <a:rPr lang="en-US"/>
              <a:pPr>
                <a:defRPr/>
              </a:pPr>
              <a:t>3/4/20</a:t>
            </a:fld>
            <a:endParaRPr lang="en-US"/>
          </a:p>
        </p:txBody>
      </p:sp>
      <p:sp>
        <p:nvSpPr>
          <p:cNvPr id="4" name="Slide Image Placeholder 3">
            <a:extLst>
              <a:ext uri="{FF2B5EF4-FFF2-40B4-BE49-F238E27FC236}">
                <a16:creationId xmlns:a16="http://schemas.microsoft.com/office/drawing/2014/main" id="{B2F8BA9A-1D13-EE4F-9F7B-519C7CDD18E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E0E546D-8217-7E4A-B1FB-0755E4156A9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FC9E4D9-E051-4544-8B48-1EB264EFEB3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30E8623-A425-F84E-8332-D2F9BE380DF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1638095-2006-D04C-B9F2-042963C3636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1096963" rtl="0" fontAlgn="base">
      <a:spcBef>
        <a:spcPct val="30000"/>
      </a:spcBef>
      <a:spcAft>
        <a:spcPct val="0"/>
      </a:spcAft>
      <a:defRPr sz="1400" kern="1200">
        <a:solidFill>
          <a:schemeClr val="tx1"/>
        </a:solidFill>
        <a:latin typeface="+mn-lt"/>
        <a:ea typeface="+mn-ea"/>
        <a:cs typeface="+mn-cs"/>
      </a:defRPr>
    </a:lvl1pPr>
    <a:lvl2pPr marL="547688" algn="l" defTabSz="1096963" rtl="0" fontAlgn="base">
      <a:spcBef>
        <a:spcPct val="30000"/>
      </a:spcBef>
      <a:spcAft>
        <a:spcPct val="0"/>
      </a:spcAft>
      <a:defRPr sz="1400" kern="1200">
        <a:solidFill>
          <a:schemeClr val="tx1"/>
        </a:solidFill>
        <a:latin typeface="+mn-lt"/>
        <a:ea typeface="+mn-ea"/>
        <a:cs typeface="+mn-cs"/>
      </a:defRPr>
    </a:lvl2pPr>
    <a:lvl3pPr marL="1096963" algn="l" defTabSz="1096963" rtl="0" fontAlgn="base">
      <a:spcBef>
        <a:spcPct val="30000"/>
      </a:spcBef>
      <a:spcAft>
        <a:spcPct val="0"/>
      </a:spcAft>
      <a:defRPr sz="1400" kern="1200">
        <a:solidFill>
          <a:schemeClr val="tx1"/>
        </a:solidFill>
        <a:latin typeface="+mn-lt"/>
        <a:ea typeface="+mn-ea"/>
        <a:cs typeface="+mn-cs"/>
      </a:defRPr>
    </a:lvl3pPr>
    <a:lvl4pPr marL="1644650" algn="l" defTabSz="1096963" rtl="0" fontAlgn="base">
      <a:spcBef>
        <a:spcPct val="30000"/>
      </a:spcBef>
      <a:spcAft>
        <a:spcPct val="0"/>
      </a:spcAft>
      <a:defRPr sz="1400" kern="1200">
        <a:solidFill>
          <a:schemeClr val="tx1"/>
        </a:solidFill>
        <a:latin typeface="+mn-lt"/>
        <a:ea typeface="+mn-ea"/>
        <a:cs typeface="+mn-cs"/>
      </a:defRPr>
    </a:lvl4pPr>
    <a:lvl5pPr marL="2193925" algn="l" defTabSz="1096963" rtl="0" fontAlgn="base">
      <a:spcBef>
        <a:spcPct val="30000"/>
      </a:spcBef>
      <a:spcAft>
        <a:spcPct val="0"/>
      </a:spcAft>
      <a:defRPr sz="140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artner.com/doc/3463317/conversational-ai-shake-technical-busines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torquex.com.au/wp-content/uploads/2017/02/Conversational-AI-to-Shake-Up-Your-Technical-and-Business-World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enturebeat.com/2017/08/05/why-the-typical-voicebot-user-is-a-52-year-old-woma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trepreneur.com/article/29380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thinkwithgoogle.com/data-gallery/detail/mobile-near-me-searche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1638095-2006-D04C-B9F2-042963C36365}" type="slidenum">
              <a:rPr lang="en-US" smtClean="0"/>
              <a:pPr>
                <a:defRPr/>
              </a:pPr>
              <a:t>1</a:t>
            </a:fld>
            <a:endParaRPr lang="en-US"/>
          </a:p>
        </p:txBody>
      </p:sp>
    </p:spTree>
    <p:extLst>
      <p:ext uri="{BB962C8B-B14F-4D97-AF65-F5344CB8AC3E}">
        <p14:creationId xmlns:p14="http://schemas.microsoft.com/office/powerpoint/2010/main" val="3402750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looking at the anatomy of a question.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Can your clients’ data answer a question like this today?  </a:t>
            </a:r>
            <a:endParaRPr lang="en-US" sz="1600"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en-US" sz="1600"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600" dirty="0">
                <a:solidFill>
                  <a:schemeClr val="dk1"/>
                </a:solidFill>
                <a:latin typeface="Roboto"/>
                <a:ea typeface="Roboto"/>
                <a:cs typeface="Roboto"/>
                <a:sym typeface="Roboto"/>
              </a:rPr>
              <a:t>In this single question, we’ve got financial advisors, locations, hours, products offered, and look at “best” — where would you even get that data? Just to answer this one question, you need information from all over your organization. </a:t>
            </a:r>
          </a:p>
          <a:p>
            <a:pPr marL="0" lvl="0" indent="0" algn="l" rtl="0">
              <a:spcBef>
                <a:spcPts val="0"/>
              </a:spcBef>
              <a:spcAft>
                <a:spcPts val="0"/>
              </a:spcAft>
              <a:buClr>
                <a:schemeClr val="dk1"/>
              </a:buClr>
              <a:buSzPts val="1100"/>
              <a:buFont typeface="Arial"/>
              <a:buNone/>
            </a:pPr>
            <a:endParaRPr lang="en-US" sz="1600"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600" dirty="0">
                <a:solidFill>
                  <a:schemeClr val="dk1"/>
                </a:solidFill>
                <a:latin typeface="Roboto"/>
                <a:ea typeface="Roboto"/>
                <a:cs typeface="Roboto"/>
                <a:sym typeface="Roboto"/>
              </a:rPr>
              <a:t>The traditional methods of storage simply can’t handle this complexity. They don’t allow you to relate all this information together. But in order to give customers the answers they need at their moments of intent, it’s critical that your business can answer questions like this.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highlight>
                  <a:srgbClr val="FFF2CC"/>
                </a:highlight>
              </a:rPr>
              <a:t>Lets take a look at the anatomy of a question.   Do you have </a:t>
            </a:r>
            <a:r>
              <a:rPr lang="en-US" dirty="0" err="1">
                <a:highlight>
                  <a:srgbClr val="FFF2CC"/>
                </a:highlight>
              </a:rPr>
              <a:t>teh</a:t>
            </a:r>
            <a:r>
              <a:rPr lang="en-US" dirty="0">
                <a:highlight>
                  <a:srgbClr val="FFF2CC"/>
                </a:highlight>
              </a:rPr>
              <a:t> data in your org to answer this question?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B8FD8-6394-5A4A-AD63-38DDBE00F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1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84b06e6c8_0_3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584b06e6c8_0_35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standard index is not the best data structure for answering questions.  Google, Facebook, Apple, and Amazon Alexa all realized this. So they all built something called a </a:t>
            </a:r>
            <a:r>
              <a:rPr lang="en" b="1"/>
              <a:t>Knowledge Graph</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They had to do this to answer the kinds of questions consumers are asking. And, so will you. </a:t>
            </a:r>
            <a:r>
              <a:rPr lang="en" sz="1200">
                <a:solidFill>
                  <a:schemeClr val="dk1"/>
                </a:solidFill>
                <a:latin typeface="Roboto"/>
                <a:ea typeface="Roboto"/>
                <a:cs typeface="Roboto"/>
                <a:sym typeface="Roboto"/>
              </a:rPr>
              <a:t>We believe that every company will have their own Knowledge Graph </a:t>
            </a:r>
            <a:r>
              <a:rPr lang="en"/>
              <a:t>to structure your client’s data internally to answer questions.</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highlight>
                <a:srgbClr val="FFF2CC"/>
              </a:highlight>
            </a:endParaRPr>
          </a:p>
          <a:p>
            <a:pPr marL="0" lvl="0" indent="0" algn="l" rtl="0">
              <a:spcBef>
                <a:spcPts val="0"/>
              </a:spcBef>
              <a:spcAft>
                <a:spcPts val="0"/>
              </a:spcAft>
              <a:buNone/>
            </a:pPr>
            <a:endParaRPr>
              <a:highlight>
                <a:srgbClr val="FFF2CC"/>
              </a:highlight>
            </a:endParaRPr>
          </a:p>
        </p:txBody>
      </p:sp>
      <p:sp>
        <p:nvSpPr>
          <p:cNvPr id="534" name="Google Shape;534;g584b06e6c8_0_35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extLst>
      <p:ext uri="{BB962C8B-B14F-4D97-AF65-F5344CB8AC3E}">
        <p14:creationId xmlns:p14="http://schemas.microsoft.com/office/powerpoint/2010/main" val="352280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With your own Knowledge Graph, you’ll have the structured data backend you need to power your brand across all the new services of today and tomorrow.</a:t>
            </a:r>
          </a:p>
          <a:p>
            <a:pPr rtl="0"/>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 helps you bring all the facts about your brand together, from your locations and people to your events, products, and company, into one central repository.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Then, it powers those facts on your website and your other direct marketing channels.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 puts you in control of your brand across all those new consumer services, which includes managing your reputation.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finally, it helps you ensure the new chat and voice interfaces of the future, like Google Assistant and Amazon Alexa, give customers the right answers to their questions.</a:t>
            </a:r>
          </a:p>
          <a:p>
            <a:pPr rtl="0"/>
            <a:br>
              <a:rPr lang="en-US" b="0" dirty="0">
                <a:effectLst/>
              </a:rPr>
            </a:br>
            <a:r>
              <a:rPr lang="en-US" sz="1200" b="0" i="0" u="none" strike="noStrike" kern="1200" dirty="0">
                <a:solidFill>
                  <a:schemeClr val="tx1"/>
                </a:solidFill>
                <a:effectLst/>
                <a:latin typeface="+mn-lt"/>
                <a:ea typeface="+mn-ea"/>
                <a:cs typeface="+mn-cs"/>
              </a:rPr>
              <a:t>So let’s say you’re McDonald’s, and you change an item on your menu. You’d just change it in your Knowledge Graph, and boom: that information is updated across your website, your mobile app, and every map, directory, search engine, chatbot, and voice assistant everywhere.</a:t>
            </a:r>
            <a:endParaRPr lang="en-US" b="0" dirty="0">
              <a:effectLst/>
            </a:endParaRPr>
          </a:p>
          <a:p>
            <a:br>
              <a:rPr lang="en-US" b="0" dirty="0">
                <a:effectLst/>
              </a:rPr>
            </a:br>
            <a:r>
              <a:rPr lang="en-US" dirty="0"/>
              <a:t>-------</a:t>
            </a:r>
          </a:p>
          <a:p>
            <a:endParaRPr lang="en-US" dirty="0"/>
          </a:p>
          <a:p>
            <a:r>
              <a:rPr lang="en-US" b="1" i="0" dirty="0"/>
              <a:t>DISCOVERY QUESTIONS:</a:t>
            </a:r>
          </a:p>
          <a:p>
            <a:pPr marL="171450" indent="-171450">
              <a:buFont typeface="Arial" panose="020B0604020202020204" pitchFamily="34" charset="0"/>
              <a:buChar char="•"/>
            </a:pPr>
            <a:r>
              <a:rPr lang="en-US" b="0" i="0" dirty="0"/>
              <a:t>What information about your brand do you try to publish across the different marketing channel(s) you use?</a:t>
            </a:r>
          </a:p>
          <a:p>
            <a:pPr marL="171450" indent="-171450">
              <a:buFont typeface="Arial" panose="020B0604020202020204" pitchFamily="34" charset="0"/>
              <a:buChar char="•"/>
            </a:pPr>
            <a:r>
              <a:rPr lang="en-US" b="0" i="0" dirty="0"/>
              <a:t>Tell me about how you manage similar data across all the new services that have popped up recently.</a:t>
            </a:r>
          </a:p>
          <a:p>
            <a:pPr marL="171450" indent="-171450">
              <a:buFont typeface="Arial" panose="020B0604020202020204" pitchFamily="34" charset="0"/>
              <a:buChar char="•"/>
            </a:pPr>
            <a:r>
              <a:rPr lang="en-US" b="0" i="0" dirty="0"/>
              <a:t>Think about all the facts about your brand that consumers might look for — like where you’re located, when you’re open, products you sell, or your menu items. Where does this information live today?</a:t>
            </a:r>
          </a:p>
          <a:p>
            <a:pPr marL="171450" indent="-171450">
              <a:buFont typeface="Arial" panose="020B0604020202020204" pitchFamily="34" charset="0"/>
              <a:buChar char="•"/>
            </a:pPr>
            <a:r>
              <a:rPr lang="en-US" b="0" i="0" dirty="0"/>
              <a:t>How are you currently making that information available to consumers?</a:t>
            </a:r>
          </a:p>
          <a:p>
            <a:pPr marL="171450" indent="-171450">
              <a:buFont typeface="Arial" panose="020B0604020202020204" pitchFamily="34" charset="0"/>
              <a:buChar char="•"/>
            </a:pPr>
            <a:r>
              <a:rPr lang="en-US" b="0" i="0" dirty="0"/>
              <a:t>Walk me through the process of updating something like your store hours or your seasonal menu. What systems do you need to update? Do these systems talk to each other?</a:t>
            </a:r>
          </a:p>
          <a:p>
            <a:pPr marL="171450" indent="-171450">
              <a:buFont typeface="Arial" panose="020B0604020202020204" pitchFamily="34" charset="0"/>
              <a:buChar char="•"/>
            </a:pPr>
            <a:r>
              <a:rPr lang="en-US" b="0" i="0" dirty="0"/>
              <a:t>What if I told you there was a way to make those updates way easier across your internal systems </a:t>
            </a:r>
            <a:r>
              <a:rPr lang="en-US" b="0" i="1" dirty="0"/>
              <a:t>and</a:t>
            </a:r>
            <a:r>
              <a:rPr lang="en-US" b="0" i="0" dirty="0"/>
              <a:t> ensure that the right information makes its way to consumers?</a:t>
            </a:r>
          </a:p>
          <a:p>
            <a:pPr marL="171450" indent="-171450">
              <a:buFont typeface="Arial" panose="020B0604020202020204" pitchFamily="34" charset="0"/>
              <a:buChar char="•"/>
            </a:pPr>
            <a:r>
              <a:rPr lang="en-US" b="0" i="0" dirty="0"/>
              <a:t>How are you managing the data behind each of these services today?</a:t>
            </a:r>
          </a:p>
          <a:p>
            <a:pPr marL="171450" indent="-171450">
              <a:buFont typeface="Arial" panose="020B0604020202020204" pitchFamily="34" charset="0"/>
              <a:buChar char="•"/>
            </a:pPr>
            <a:r>
              <a:rPr lang="en-US" b="0" i="0" dirty="0"/>
              <a:t>Walk me through process of updating something like your store hours or your seasonal menu across all of these endpoints that we’re looking at. How are you managing that today? </a:t>
            </a:r>
          </a:p>
          <a:p>
            <a:pPr marL="171450" indent="-171450">
              <a:buFont typeface="Arial" panose="020B0604020202020204" pitchFamily="34" charset="0"/>
              <a:buChar char="•"/>
            </a:pPr>
            <a:r>
              <a:rPr lang="en-US" b="0" i="0" dirty="0"/>
              <a:t>What benefit do you think your business would see if you had a Knowledge Graph to power all these places at once?</a:t>
            </a:r>
            <a:endParaRPr lang="en-US" dirty="0"/>
          </a:p>
          <a:p>
            <a:endParaRPr lang="en-US" dirty="0"/>
          </a:p>
        </p:txBody>
      </p:sp>
      <p:sp>
        <p:nvSpPr>
          <p:cNvPr id="4" name="Slide Number Placeholder 3"/>
          <p:cNvSpPr>
            <a:spLocks noGrp="1"/>
          </p:cNvSpPr>
          <p:nvPr>
            <p:ph type="sldNum" sz="quarter" idx="10"/>
          </p:nvPr>
        </p:nvSpPr>
        <p:spPr/>
        <p:txBody>
          <a:bodyPr/>
          <a:lstStyle/>
          <a:p>
            <a:fld id="{93C78C5B-EE50-7E4D-A7C9-0C9938E2B636}" type="slidenum">
              <a:rPr lang="en-US" smtClean="0"/>
              <a:t>12</a:t>
            </a:fld>
            <a:endParaRPr lang="en-US"/>
          </a:p>
        </p:txBody>
      </p:sp>
    </p:spTree>
    <p:extLst>
      <p:ext uri="{BB962C8B-B14F-4D97-AF65-F5344CB8AC3E}">
        <p14:creationId xmlns:p14="http://schemas.microsoft.com/office/powerpoint/2010/main" val="3521110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Businesses who deploy a DKM solution see value in a number of distinct ways:</a:t>
            </a:r>
          </a:p>
          <a:p>
            <a:endParaRPr lang="en-US" dirty="0"/>
          </a:p>
          <a:p>
            <a:pPr marL="171450" indent="-171450">
              <a:buFont typeface="Arial" panose="020B0604020202020204" pitchFamily="34" charset="0"/>
              <a:buChar char="•"/>
            </a:pPr>
            <a:r>
              <a:rPr lang="en-US" b="0" dirty="0"/>
              <a:t>The first is </a:t>
            </a:r>
            <a:r>
              <a:rPr lang="en-US" b="1" dirty="0"/>
              <a:t>Consistency &amp; Control. </a:t>
            </a:r>
            <a:r>
              <a:rPr lang="en-US" b="0" dirty="0"/>
              <a:t>As we’ve discussed, without a DKM solution in place, you have no insight or control over what AI services are saying and showing about your business. By controlling the facts about your business everywhere they appear, you’re removing friction from the customer journey and ensuring your business information is consistent everywhere.</a:t>
            </a:r>
          </a:p>
          <a:p>
            <a:pPr marL="171450" indent="-171450">
              <a:buFont typeface="Arial" panose="020B0604020202020204" pitchFamily="34" charset="0"/>
              <a:buChar cha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Next is </a:t>
            </a:r>
            <a:r>
              <a:rPr lang="en-US" b="1" dirty="0"/>
              <a:t>Discoverability. </a:t>
            </a:r>
            <a:r>
              <a:rPr lang="en-US" b="0" dirty="0"/>
              <a:t>Businesses with DKM see an increase in views across search, maps, and directories. That happens because those services are more confident in the data that they have about those businesses — so they’re more likely to prioritize them to consumers. And, when </a:t>
            </a:r>
            <a:r>
              <a:rPr lang="en-US" sz="1200" b="0" i="0" u="none" strike="noStrike" kern="1200" dirty="0">
                <a:solidFill>
                  <a:schemeClr val="tx1"/>
                </a:solidFill>
                <a:effectLst/>
                <a:latin typeface="+mn-lt"/>
                <a:ea typeface="+mn-ea"/>
                <a:cs typeface="+mn-cs"/>
              </a:rPr>
              <a:t>more people see your business when they search, you get more chances to win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Together, these add up to a better </a:t>
            </a:r>
            <a:r>
              <a:rPr lang="en-US" sz="1200" b="1" i="0" u="none" strike="noStrike" kern="1200" dirty="0">
                <a:solidFill>
                  <a:schemeClr val="tx1"/>
                </a:solidFill>
                <a:effectLst/>
                <a:latin typeface="+mn-lt"/>
                <a:ea typeface="+mn-ea"/>
                <a:cs typeface="+mn-cs"/>
              </a:rPr>
              <a:t>Customer Experience </a:t>
            </a:r>
            <a:r>
              <a:rPr lang="en-US" sz="1200" b="0" i="0" u="none" strike="noStrike" kern="1200" dirty="0">
                <a:solidFill>
                  <a:schemeClr val="tx1"/>
                </a:solidFill>
                <a:effectLst/>
                <a:latin typeface="+mn-lt"/>
                <a:ea typeface="+mn-ea"/>
                <a:cs typeface="+mn-cs"/>
              </a:rPr>
              <a:t>across the board. New prospects can find your business more easily. Current customers see your seasonal offers and your responses to their reviews — and everyone receives accurate, consistent information no matter where they search or what device they 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Finally, DKM improves your </a:t>
            </a:r>
            <a:r>
              <a:rPr lang="en-US" sz="1200" b="1" i="0" u="none" strike="noStrike" kern="1200" dirty="0">
                <a:solidFill>
                  <a:schemeClr val="tx1"/>
                </a:solidFill>
                <a:effectLst/>
                <a:latin typeface="+mn-lt"/>
                <a:ea typeface="+mn-ea"/>
                <a:cs typeface="+mn-cs"/>
              </a:rPr>
              <a:t>Operational Efficiency. </a:t>
            </a:r>
            <a:r>
              <a:rPr lang="en-US" sz="1200" b="0" i="0" u="none" strike="noStrike" kern="1200" dirty="0">
                <a:solidFill>
                  <a:schemeClr val="tx1"/>
                </a:solidFill>
                <a:effectLst/>
                <a:latin typeface="+mn-lt"/>
                <a:ea typeface="+mn-ea"/>
                <a:cs typeface="+mn-cs"/>
              </a:rPr>
              <a:t>If you’re struggling to manage the facts about your business today without a DKM solution in place, you know how time-consuming it can be to constantly send changes to Google or update your Facebook page. And, if your data lives in multiple places across your organization, you also need to chase the right answers before you ever go to the consumer services. With DKM, the right personnel can make those updates, and your changes go live automatically with the click of a button.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C78C5B-EE50-7E4D-A7C9-0C9938E2B636}" type="slidenum">
              <a:rPr lang="en-US" smtClean="0"/>
              <a:t>13</a:t>
            </a:fld>
            <a:endParaRPr lang="en-US"/>
          </a:p>
        </p:txBody>
      </p:sp>
    </p:spTree>
    <p:extLst>
      <p:ext uri="{BB962C8B-B14F-4D97-AF65-F5344CB8AC3E}">
        <p14:creationId xmlns:p14="http://schemas.microsoft.com/office/powerpoint/2010/main" val="4136791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Enough</a:t>
            </a:r>
            <a:r>
              <a:rPr lang="en" dirty="0"/>
              <a:t> trust in the data </a:t>
            </a:r>
            <a:r>
              <a:rPr lang="en-US" dirty="0"/>
              <a:t>to turn that tournament off </a:t>
            </a:r>
            <a:r>
              <a:rPr lang="en" dirty="0"/>
              <a:t>is hard to come by, and that’s the superpower of </a:t>
            </a:r>
            <a:r>
              <a:rPr lang="en" dirty="0" err="1"/>
              <a:t>Yext</a:t>
            </a:r>
            <a:r>
              <a:rPr lang="en" dirty="0"/>
              <a:t> Listings: over a hundred direct data integrations with sites, maps, apps</a:t>
            </a:r>
            <a:r>
              <a:rPr lang="en-US" dirty="0"/>
              <a:t>, and digital services</a:t>
            </a:r>
            <a:r>
              <a:rPr lang="en" dirty="0"/>
              <a:t> all around the world, across verticals, languages, and geographies. </a:t>
            </a:r>
          </a:p>
        </p:txBody>
      </p:sp>
      <p:sp>
        <p:nvSpPr>
          <p:cNvPr id="4" name="Slide Number Placeholder 3"/>
          <p:cNvSpPr>
            <a:spLocks noGrp="1"/>
          </p:cNvSpPr>
          <p:nvPr>
            <p:ph type="sldNum" sz="quarter" idx="10"/>
          </p:nvPr>
        </p:nvSpPr>
        <p:spPr/>
        <p:txBody>
          <a:bodyPr/>
          <a:lstStyle/>
          <a:p>
            <a:fld id="{E0445657-52FE-AD45-BFAB-FA3C9D955BE8}" type="slidenum">
              <a:rPr lang="en-US" smtClean="0"/>
              <a:t>14</a:t>
            </a:fld>
            <a:endParaRPr lang="en-US"/>
          </a:p>
        </p:txBody>
      </p:sp>
    </p:spTree>
    <p:extLst>
      <p:ext uri="{BB962C8B-B14F-4D97-AF65-F5344CB8AC3E}">
        <p14:creationId xmlns:p14="http://schemas.microsoft.com/office/powerpoint/2010/main" val="3857187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f5e5771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f5e5771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151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d93c6568e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d93c6568e_0_5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22222"/>
              </a:buClr>
              <a:buFont typeface="Calibri"/>
              <a:buNone/>
            </a:pPr>
            <a:endParaRPr sz="1200" b="0" i="0" u="none" strike="noStrike" cap="none">
              <a:solidFill>
                <a:srgbClr val="222222"/>
              </a:solidFill>
              <a:highlight>
                <a:srgbClr val="FFFFFF"/>
              </a:highlight>
              <a:latin typeface="Calibri"/>
              <a:ea typeface="Calibri"/>
              <a:cs typeface="Calibri"/>
              <a:sym typeface="Calibri"/>
            </a:endParaRPr>
          </a:p>
        </p:txBody>
      </p:sp>
      <p:sp>
        <p:nvSpPr>
          <p:cNvPr id="468" name="Google Shape;468;g1d93c6568e_0_5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750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329406cc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2329406ccc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74" name="Google Shape;474;g2329406ccc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259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329406ccc_2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329406ccc_2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5" name="Google Shape;505;g2329406ccc_2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1950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252994ac8_1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252994ac8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37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1" u="none" strike="noStrike" kern="1200" dirty="0">
                <a:solidFill>
                  <a:schemeClr val="tx1"/>
                </a:solidFill>
                <a:effectLst/>
                <a:latin typeface="+mn-lt"/>
                <a:ea typeface="+mn-ea"/>
                <a:cs typeface="+mn-cs"/>
              </a:rPr>
              <a:t>Gartner quote is from “Conversational AI to Shake Up Your Technical and Business Worlds” report, 30 September 2016.</a:t>
            </a:r>
            <a:endParaRPr lang="en-US" b="0" dirty="0">
              <a:effectLst/>
            </a:endParaRPr>
          </a:p>
          <a:p>
            <a:pPr rtl="0"/>
            <a:r>
              <a:rPr lang="en-US" sz="1200" b="0" i="1" u="none" strike="noStrike" kern="1200" dirty="0">
                <a:solidFill>
                  <a:schemeClr val="tx1"/>
                </a:solidFill>
                <a:effectLst/>
                <a:latin typeface="+mn-lt"/>
                <a:ea typeface="+mn-ea"/>
                <a:cs typeface="+mn-cs"/>
              </a:rPr>
              <a:t>Gartner link: </a:t>
            </a:r>
            <a:r>
              <a:rPr lang="en-US" sz="1200" b="0" i="1" u="sng" strike="noStrike" kern="1200" dirty="0">
                <a:solidFill>
                  <a:schemeClr val="tx1"/>
                </a:solidFill>
                <a:effectLst/>
                <a:latin typeface="+mn-lt"/>
                <a:ea typeface="+mn-ea"/>
                <a:cs typeface="+mn-cs"/>
                <a:hlinkClick r:id="rId3"/>
              </a:rPr>
              <a:t>https://www.gartner.com/doc/3463317/conversational-ai-shake-technical-business</a:t>
            </a:r>
            <a:endParaRPr lang="en-US" b="0" dirty="0">
              <a:effectLst/>
            </a:endParaRPr>
          </a:p>
          <a:p>
            <a:pPr rtl="0"/>
            <a:r>
              <a:rPr lang="en-US" sz="1200" b="0" i="1" u="none" strike="noStrike" kern="1200" dirty="0">
                <a:solidFill>
                  <a:schemeClr val="tx1"/>
                </a:solidFill>
                <a:effectLst/>
                <a:latin typeface="+mn-lt"/>
                <a:ea typeface="+mn-ea"/>
                <a:cs typeface="+mn-cs"/>
              </a:rPr>
              <a:t>PDF accessible at: </a:t>
            </a:r>
            <a:r>
              <a:rPr lang="en-US" sz="1200" b="0" i="1" u="sng" strike="noStrike" kern="1200" dirty="0">
                <a:solidFill>
                  <a:schemeClr val="tx1"/>
                </a:solidFill>
                <a:effectLst/>
                <a:latin typeface="+mn-lt"/>
                <a:ea typeface="+mn-ea"/>
                <a:cs typeface="+mn-cs"/>
                <a:hlinkClick r:id="rId4"/>
              </a:rPr>
              <a:t>http://torquex.com.au/wp-content/uploads/2017/02/Conversational-AI-to-Shake-Up-Your-Technical-and-Business-Worlds.pdf</a:t>
            </a:r>
            <a:endParaRPr lang="en-US" b="0" dirty="0">
              <a:effectLst/>
            </a:endParaRPr>
          </a:p>
          <a:p>
            <a:br>
              <a:rPr lang="en-US" b="0" dirty="0">
                <a:effectLst/>
              </a:rPr>
            </a:br>
            <a:endParaRPr lang="en-US" dirty="0"/>
          </a:p>
          <a:p>
            <a:endParaRPr lang="en-US" dirty="0"/>
          </a:p>
        </p:txBody>
      </p:sp>
      <p:sp>
        <p:nvSpPr>
          <p:cNvPr id="4" name="Slide Number Placeholder 3"/>
          <p:cNvSpPr>
            <a:spLocks noGrp="1"/>
          </p:cNvSpPr>
          <p:nvPr>
            <p:ph type="sldNum" sz="quarter" idx="10"/>
          </p:nvPr>
        </p:nvSpPr>
        <p:spPr/>
        <p:txBody>
          <a:bodyPr/>
          <a:lstStyle/>
          <a:p>
            <a:fld id="{93C78C5B-EE50-7E4D-A7C9-0C9938E2B636}" type="slidenum">
              <a:rPr lang="en-US" smtClean="0"/>
              <a:t>2</a:t>
            </a:fld>
            <a:endParaRPr lang="en-US"/>
          </a:p>
        </p:txBody>
      </p:sp>
    </p:spTree>
    <p:extLst>
      <p:ext uri="{BB962C8B-B14F-4D97-AF65-F5344CB8AC3E}">
        <p14:creationId xmlns:p14="http://schemas.microsoft.com/office/powerpoint/2010/main" val="1457783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e691dfe99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e691dfe99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9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charset="0"/>
              <a:buNone/>
            </a:pPr>
            <a:r>
              <a:rPr lang="en-US" sz="900" b="0" i="0" u="none" strike="noStrike" cap="none" dirty="0">
                <a:solidFill>
                  <a:schemeClr val="dk1"/>
                </a:solidFill>
                <a:latin typeface="Arial"/>
                <a:ea typeface="Arial"/>
                <a:cs typeface="Arial"/>
                <a:sym typeface="Arial"/>
              </a:rPr>
              <a:t>Without </a:t>
            </a:r>
            <a:r>
              <a:rPr lang="en-US" sz="900" b="0" i="0" u="none" strike="noStrike" cap="none" dirty="0" err="1">
                <a:solidFill>
                  <a:schemeClr val="dk1"/>
                </a:solidFill>
                <a:latin typeface="Arial"/>
                <a:ea typeface="Arial"/>
                <a:cs typeface="Arial"/>
                <a:sym typeface="Arial"/>
              </a:rPr>
              <a:t>Yext</a:t>
            </a:r>
            <a:r>
              <a:rPr lang="en-US" sz="900" b="0" i="0" u="none" strike="noStrike" cap="none" dirty="0">
                <a:solidFill>
                  <a:schemeClr val="dk1"/>
                </a:solidFill>
                <a:latin typeface="Arial"/>
                <a:ea typeface="Arial"/>
                <a:cs typeface="Arial"/>
                <a:sym typeface="Arial"/>
              </a:rPr>
              <a:t>, each of thes</a:t>
            </a:r>
            <a:r>
              <a:rPr lang="en-US" sz="900" b="0" i="0" u="none" strike="noStrike" cap="none" baseline="0" dirty="0">
                <a:solidFill>
                  <a:schemeClr val="dk1"/>
                </a:solidFill>
                <a:latin typeface="Arial"/>
                <a:ea typeface="Arial"/>
                <a:cs typeface="Arial"/>
                <a:sym typeface="Arial"/>
              </a:rPr>
              <a:t>e services has its own unique method and algorithm for compiling what it believes to be the most accurate information about your customers. They consult a ton of different sources for this information, from government and phone records to user-submitted content and other directories.</a:t>
            </a:r>
          </a:p>
          <a:p>
            <a:pPr marL="0" marR="0" lvl="0" indent="0" algn="l" rtl="0">
              <a:spcBef>
                <a:spcPts val="0"/>
              </a:spcBef>
              <a:buClr>
                <a:schemeClr val="dk1"/>
              </a:buClr>
              <a:buSzPct val="25000"/>
              <a:buFont typeface="Arial" charset="0"/>
              <a:buNone/>
            </a:pPr>
            <a:endParaRPr lang="en-US" sz="9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charset="0"/>
              <a:buNone/>
            </a:pPr>
            <a:r>
              <a:rPr lang="en-US" sz="900" b="0" i="0" u="none" strike="noStrike" cap="none" baseline="0" dirty="0">
                <a:solidFill>
                  <a:schemeClr val="dk1"/>
                </a:solidFill>
                <a:latin typeface="Arial"/>
                <a:ea typeface="Arial"/>
                <a:cs typeface="Arial"/>
                <a:sym typeface="Arial"/>
              </a:rPr>
              <a:t>This compilation process turns your customers’ listings into something very similar to March Madness — a tournament with a totally unpredictable outcome.</a:t>
            </a:r>
          </a:p>
          <a:p>
            <a:pPr marL="0" marR="0" lvl="0" indent="0" algn="l" rtl="0">
              <a:spcBef>
                <a:spcPts val="0"/>
              </a:spcBef>
              <a:buClr>
                <a:schemeClr val="dk1"/>
              </a:buClr>
              <a:buSzPct val="25000"/>
              <a:buFont typeface="Arial" charset="0"/>
              <a:buNone/>
            </a:pPr>
            <a:endParaRPr lang="en-US" sz="9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charset="0"/>
              <a:buNone/>
            </a:pPr>
            <a:r>
              <a:rPr lang="en-US" sz="900" b="0" i="0" u="none" strike="noStrike" cap="none" baseline="0" dirty="0">
                <a:solidFill>
                  <a:schemeClr val="dk1"/>
                </a:solidFill>
                <a:latin typeface="Arial"/>
                <a:ea typeface="Arial"/>
                <a:cs typeface="Arial"/>
                <a:sym typeface="Arial"/>
              </a:rPr>
              <a:t>Are you currently working with data aggregators to solve this problem? When you do that, you’re only sending data to a few teams in the tournament, with no guarantee that data actually makes its way to customers. </a:t>
            </a:r>
          </a:p>
          <a:p>
            <a:pPr marL="0" marR="0" lvl="0" indent="0" algn="l" rtl="0">
              <a:spcBef>
                <a:spcPts val="0"/>
              </a:spcBef>
              <a:buClr>
                <a:schemeClr val="dk1"/>
              </a:buClr>
              <a:buSzPct val="25000"/>
              <a:buFont typeface="Arial" charset="0"/>
              <a:buNone/>
            </a:pPr>
            <a:endParaRPr lang="en-US" sz="9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charset="0"/>
              <a:buNone/>
            </a:pPr>
            <a:r>
              <a:rPr lang="en-US" sz="1100" dirty="0"/>
              <a:t>It’s also</a:t>
            </a:r>
            <a:r>
              <a:rPr lang="en-US" sz="1100" baseline="0" dirty="0"/>
              <a:t> critical to understand that this tournament happens every day, sometimes multiple times a day. This tournament you see here is just one slice of the bracket, at one point in time. As I’ve mentioned, these services are built to serve their users the most accurate location data. They know business aren’t static - </a:t>
            </a:r>
            <a:r>
              <a:rPr lang="en-US" sz="1100" i="0" baseline="0" dirty="0"/>
              <a:t>they close, rebrand, move, etc. So unlike March Madness, which eventually stops, </a:t>
            </a:r>
            <a:r>
              <a:rPr lang="en-US" sz="1100" b="1" i="0" baseline="0" dirty="0"/>
              <a:t>the data compilation process restarts and goes on 24/7, 365 days a year.</a:t>
            </a:r>
          </a:p>
        </p:txBody>
      </p:sp>
    </p:spTree>
    <p:extLst>
      <p:ext uri="{BB962C8B-B14F-4D97-AF65-F5344CB8AC3E}">
        <p14:creationId xmlns:p14="http://schemas.microsoft.com/office/powerpoint/2010/main" val="122220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a:t>
            </a:r>
            <a:r>
              <a:rPr lang="en-US" baseline="0" dirty="0"/>
              <a:t> customers’ listings are subject to that process, the data that their customers see often changes or degrades over time. Here’s an example of a listing we followed for over a year across a sample of listings sites. You can see that as time progresses, certain data changes on certain publishers as frequently as multiple times per week. </a:t>
            </a:r>
          </a:p>
          <a:p>
            <a:endParaRPr lang="en-US" baseline="0" dirty="0"/>
          </a:p>
          <a:p>
            <a:r>
              <a:rPr lang="en-US" baseline="0" dirty="0"/>
              <a:t>This means that the experience a consumer could have with your customer’s business could be totally different from one site to another, with no guarantee that the information they see will be consistent or correct.</a:t>
            </a:r>
            <a:endParaRPr lang="en-US" dirty="0"/>
          </a:p>
        </p:txBody>
      </p:sp>
      <p:sp>
        <p:nvSpPr>
          <p:cNvPr id="4" name="Slide Number Placeholder 3"/>
          <p:cNvSpPr>
            <a:spLocks noGrp="1"/>
          </p:cNvSpPr>
          <p:nvPr>
            <p:ph type="sldNum" sz="quarter" idx="10"/>
          </p:nvPr>
        </p:nvSpPr>
        <p:spPr/>
        <p:txBody>
          <a:bodyPr/>
          <a:lstStyle/>
          <a:p>
            <a:fld id="{E0445657-52FE-AD45-BFAB-FA3C9D955BE8}" type="slidenum">
              <a:rPr lang="en-US" smtClean="0"/>
              <a:t>22</a:t>
            </a:fld>
            <a:endParaRPr lang="en-US"/>
          </a:p>
        </p:txBody>
      </p:sp>
    </p:spTree>
    <p:extLst>
      <p:ext uri="{BB962C8B-B14F-4D97-AF65-F5344CB8AC3E}">
        <p14:creationId xmlns:p14="http://schemas.microsoft.com/office/powerpoint/2010/main" val="579611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f52576d55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a:latin typeface="Helvetica Neue"/>
              <a:ea typeface="Helvetica Neue"/>
              <a:cs typeface="Helvetica Neue"/>
              <a:sym typeface="Helvetica Neue"/>
            </a:endParaRPr>
          </a:p>
        </p:txBody>
      </p:sp>
      <p:sp>
        <p:nvSpPr>
          <p:cNvPr id="548" name="Google Shape;548;g1f52576d55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0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Shape 35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22222"/>
              </a:buClr>
              <a:buFont typeface="Calibri"/>
              <a:buNone/>
            </a:pPr>
            <a:endParaRPr sz="1200" b="0" i="0" u="none" strike="noStrike" cap="none">
              <a:solidFill>
                <a:srgbClr val="222222"/>
              </a:solidFill>
              <a:highlight>
                <a:srgbClr val="FFFFFF"/>
              </a:highlight>
              <a:latin typeface="Calibri"/>
              <a:ea typeface="Calibri"/>
              <a:cs typeface="Calibri"/>
              <a:sym typeface="Calibri"/>
            </a:endParaRPr>
          </a:p>
        </p:txBody>
      </p:sp>
      <p:sp>
        <p:nvSpPr>
          <p:cNvPr id="356" name="Shape 35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3564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100">
              <a:latin typeface="Helvetica Neue"/>
              <a:ea typeface="Helvetica Neue"/>
              <a:cs typeface="Helvetica Neue"/>
              <a:sym typeface="Helvetica Neue"/>
            </a:endParaRPr>
          </a:p>
        </p:txBody>
      </p:sp>
      <p:sp>
        <p:nvSpPr>
          <p:cNvPr id="361" name="Shape 3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188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58300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2186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68838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f8d67e9e7_5_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3f8d67e9e7_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
              <a:t>When 71% of people use voice search for common tasks, it should come as no surprise that Alexa answers questions on the tens of millions of devices it powers every day. Help Alexa answer questions by giving it the best, most up-to-date information about your business.</a:t>
            </a:r>
            <a:endParaRPr/>
          </a:p>
          <a:p>
            <a:pPr marL="0" lvl="0" indent="0" rtl="0">
              <a:spcBef>
                <a:spcPts val="0"/>
              </a:spcBef>
              <a:spcAft>
                <a:spcPts val="0"/>
              </a:spcAft>
              <a:buNone/>
            </a:pPr>
            <a:endParaRPr/>
          </a:p>
          <a:p>
            <a:pPr marL="0" lvl="0" indent="0" rtl="0">
              <a:spcBef>
                <a:spcPts val="0"/>
              </a:spcBef>
              <a:spcAft>
                <a:spcPts val="0"/>
              </a:spcAft>
              <a:buNone/>
            </a:pPr>
            <a:r>
              <a:rPr lang="en"/>
              <a:t>[</a:t>
            </a:r>
            <a:r>
              <a:rPr lang="en" b="1"/>
              <a:t>SOURCE:</a:t>
            </a:r>
            <a:r>
              <a:rPr lang="en"/>
              <a:t> Venture Beat, August 2017. </a:t>
            </a:r>
            <a:r>
              <a:rPr lang="en" u="sng">
                <a:solidFill>
                  <a:srgbClr val="6611CC"/>
                </a:solidFill>
                <a:highlight>
                  <a:srgbClr val="FFFFFF"/>
                </a:highlight>
                <a:hlinkClick r:id="rId3"/>
              </a:rPr>
              <a:t>https://venturebeat.com/2017/08/05/why-the-typical-voicebot-user-is-a-52-year-old-woman/</a:t>
            </a:r>
            <a:r>
              <a:rPr lang="en"/>
              <a:t>]</a:t>
            </a:r>
            <a:endParaRPr/>
          </a:p>
        </p:txBody>
      </p:sp>
      <p:sp>
        <p:nvSpPr>
          <p:cNvPr id="410" name="Google Shape;410;g3f8d67e9e7_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014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 used to be that when you searched for something, you got 10 blue links on a page. But now, they just give you an answer. </a:t>
            </a:r>
            <a:r>
              <a:rPr lang="en-US" sz="1200" b="1" i="0" u="none" strike="noStrike" kern="1200" dirty="0">
                <a:solidFill>
                  <a:schemeClr val="tx1"/>
                </a:solidFill>
                <a:effectLst/>
                <a:latin typeface="+mn-lt"/>
                <a:ea typeface="+mn-ea"/>
                <a:cs typeface="+mn-cs"/>
              </a:rPr>
              <a:t>[CLICK]</a:t>
            </a:r>
            <a:br>
              <a:rPr lang="en-US" b="0" dirty="0">
                <a:effectLst/>
              </a:rPr>
            </a:br>
            <a:endParaRPr lang="en" dirty="0">
              <a:solidFill>
                <a:srgbClr val="222222"/>
              </a:solidFill>
            </a:endParaRPr>
          </a:p>
        </p:txBody>
      </p:sp>
      <p:sp>
        <p:nvSpPr>
          <p:cNvPr id="4" name="Slide Number Placeholder 3"/>
          <p:cNvSpPr>
            <a:spLocks noGrp="1"/>
          </p:cNvSpPr>
          <p:nvPr>
            <p:ph type="sldNum" sz="quarter" idx="10"/>
          </p:nvPr>
        </p:nvSpPr>
        <p:spPr/>
        <p:txBody>
          <a:bodyPr/>
          <a:lstStyle/>
          <a:p>
            <a:fld id="{E0445657-52FE-AD45-BFAB-FA3C9D955BE8}" type="slidenum">
              <a:rPr lang="en-US" smtClean="0"/>
              <a:t>3</a:t>
            </a:fld>
            <a:endParaRPr lang="en-US"/>
          </a:p>
        </p:txBody>
      </p:sp>
    </p:spTree>
    <p:extLst>
      <p:ext uri="{BB962C8B-B14F-4D97-AF65-F5344CB8AC3E}">
        <p14:creationId xmlns:p14="http://schemas.microsoft.com/office/powerpoint/2010/main" val="416607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f8d67e9e7_5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100"/>
              <a:t>For the first time ever, get control over the information Alexa provides about your business, like hours of operation, address, and more. Through this new integration, you can ensure consumers get the most accurate answers to their questions.</a:t>
            </a:r>
            <a:endParaRPr sz="1100"/>
          </a:p>
          <a:p>
            <a:pPr marL="0" lvl="0" indent="0" rtl="0">
              <a:spcBef>
                <a:spcPts val="0"/>
              </a:spcBef>
              <a:spcAft>
                <a:spcPts val="0"/>
              </a:spcAft>
              <a:buNone/>
            </a:pPr>
            <a:endParaRPr sz="1100"/>
          </a:p>
          <a:p>
            <a:pPr marL="0" lvl="0" indent="0" rtl="0">
              <a:lnSpc>
                <a:spcPct val="115000"/>
              </a:lnSpc>
              <a:spcBef>
                <a:spcPts val="0"/>
              </a:spcBef>
              <a:spcAft>
                <a:spcPts val="0"/>
              </a:spcAft>
              <a:buNone/>
            </a:pPr>
            <a:r>
              <a:rPr lang="en" sz="1100"/>
              <a:t>Note, this partnership is </a:t>
            </a:r>
            <a:r>
              <a:rPr lang="en" sz="1100" u="sng"/>
              <a:t>not exclusive</a:t>
            </a:r>
            <a:r>
              <a:rPr lang="en" sz="1100"/>
              <a:t>.</a:t>
            </a:r>
            <a:endParaRPr sz="1100"/>
          </a:p>
        </p:txBody>
      </p:sp>
      <p:sp>
        <p:nvSpPr>
          <p:cNvPr id="417" name="Google Shape;417;g3f8d67e9e7_5_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4654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f8d67e9e7_5_1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f8d67e9e7_5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a:t>Consumers are asking Alexa questions, like: </a:t>
            </a:r>
            <a:endParaRPr/>
          </a:p>
          <a:p>
            <a:pPr marL="457200" lvl="0" indent="-298450" rtl="0">
              <a:lnSpc>
                <a:spcPct val="115000"/>
              </a:lnSpc>
              <a:spcBef>
                <a:spcPts val="0"/>
              </a:spcBef>
              <a:spcAft>
                <a:spcPts val="0"/>
              </a:spcAft>
              <a:buSzPts val="1100"/>
              <a:buChar char="●"/>
            </a:pPr>
            <a:r>
              <a:rPr lang="en"/>
              <a:t>Where is the closest restaurant that has gluten-free items?</a:t>
            </a:r>
            <a:endParaRPr/>
          </a:p>
          <a:p>
            <a:pPr marL="457200" lvl="0" indent="-298450" rtl="0">
              <a:lnSpc>
                <a:spcPct val="115000"/>
              </a:lnSpc>
              <a:spcBef>
                <a:spcPts val="0"/>
              </a:spcBef>
              <a:spcAft>
                <a:spcPts val="0"/>
              </a:spcAft>
              <a:buSzPts val="1100"/>
              <a:buChar char="●"/>
            </a:pPr>
            <a:r>
              <a:rPr lang="en"/>
              <a:t>Tell me which bank has an ATM in my neighborhood.</a:t>
            </a:r>
            <a:endParaRPr/>
          </a:p>
          <a:p>
            <a:pPr marL="457200" lvl="0" indent="-298450" rtl="0">
              <a:lnSpc>
                <a:spcPct val="115000"/>
              </a:lnSpc>
              <a:spcBef>
                <a:spcPts val="0"/>
              </a:spcBef>
              <a:spcAft>
                <a:spcPts val="0"/>
              </a:spcAft>
              <a:buSzPts val="1100"/>
              <a:buChar char="●"/>
            </a:pPr>
            <a:r>
              <a:rPr lang="en"/>
              <a:t>Give me the address to the nearest urgent care.</a:t>
            </a:r>
            <a:endParaRPr/>
          </a:p>
          <a:p>
            <a:pPr marL="457200" lvl="0" indent="-298450" rtl="0">
              <a:lnSpc>
                <a:spcPct val="115000"/>
              </a:lnSpc>
              <a:spcBef>
                <a:spcPts val="0"/>
              </a:spcBef>
              <a:spcAft>
                <a:spcPts val="0"/>
              </a:spcAft>
              <a:buSzPts val="1100"/>
              <a:buChar char="●"/>
            </a:pPr>
            <a:r>
              <a:rPr lang="en"/>
              <a:t>What’s the number for the nearest nail salon open now?</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r>
              <a:rPr lang="en"/>
              <a:t>Help Alexa give accurate answers about your business by powering them in Yext. </a:t>
            </a:r>
            <a:endParaRPr/>
          </a:p>
        </p:txBody>
      </p:sp>
      <p:sp>
        <p:nvSpPr>
          <p:cNvPr id="425" name="Google Shape;425;g3f8d67e9e7_5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7338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stay ahead of their competition, some of the world’s biggest brands are adopting DKM.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93C78C5B-EE50-7E4D-A7C9-0C9938E2B636}" type="slidenum">
              <a:rPr lang="en-US" smtClean="0"/>
              <a:t>34</a:t>
            </a:fld>
            <a:endParaRPr lang="en-US"/>
          </a:p>
        </p:txBody>
      </p:sp>
    </p:spTree>
    <p:extLst>
      <p:ext uri="{BB962C8B-B14F-4D97-AF65-F5344CB8AC3E}">
        <p14:creationId xmlns:p14="http://schemas.microsoft.com/office/powerpoint/2010/main" val="3109052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e09138166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g1e0913816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59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d93c6568e_0_1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g1d93c6568e_0_1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274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d93c6568e_0_12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641" name="Google Shape;641;g1d93c6568e_0_1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02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d93c6568e_0_12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655" name="Google Shape;655;g1d93c6568e_0_1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7280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d93c6568e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g1d93c6568e_0_1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338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d93c6568e_0_1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1d93c6568e_0_1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latin typeface="Helvetica Neue"/>
              <a:ea typeface="Helvetica Neue"/>
              <a:cs typeface="Helvetica Neue"/>
              <a:sym typeface="Helvetica Neue"/>
            </a:endParaRPr>
          </a:p>
        </p:txBody>
      </p:sp>
      <p:sp>
        <p:nvSpPr>
          <p:cNvPr id="671" name="Google Shape;671;g1d93c6568e_0_127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392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d93c6568e_0_1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1d93c6568e_0_1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740" name="Google Shape;740;g1d93c6568e_0_134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938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20 years, your website was the centerpiece of your digital experience — </a:t>
            </a: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but now 73% of high-intent traffic is happening </a:t>
            </a:r>
            <a:r>
              <a:rPr lang="en-US" sz="1200" b="0" i="1" u="none" strike="noStrike" kern="1200" dirty="0">
                <a:solidFill>
                  <a:schemeClr val="tx1"/>
                </a:solidFill>
                <a:effectLst/>
                <a:latin typeface="+mn-lt"/>
                <a:ea typeface="+mn-ea"/>
                <a:cs typeface="+mn-cs"/>
              </a:rPr>
              <a:t>off </a:t>
            </a:r>
            <a:r>
              <a:rPr lang="en-US" sz="1200" b="0" i="0" u="none" strike="noStrike" kern="1200" dirty="0">
                <a:solidFill>
                  <a:schemeClr val="tx1"/>
                </a:solidFill>
                <a:effectLst/>
                <a:latin typeface="+mn-lt"/>
                <a:ea typeface="+mn-ea"/>
                <a:cs typeface="+mn-cs"/>
              </a:rPr>
              <a:t>your website.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Search engines, maps, directories, voice, and chat interfaces have created a new channel where customers can engage with your business.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And now, it’s just as important to manage these services as your own website!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t>
            </a:r>
            <a:endParaRPr lang="en-US" b="0" dirty="0">
              <a:effectLst/>
            </a:endParaRPr>
          </a:p>
          <a:p>
            <a:pPr rtl="0"/>
            <a:br>
              <a:rPr lang="en-US" b="0" i="1" dirty="0">
                <a:effectLst/>
              </a:rPr>
            </a:br>
            <a:r>
              <a:rPr lang="en-US" sz="1200" b="0" i="1" u="none" strike="noStrike" kern="1200" dirty="0">
                <a:solidFill>
                  <a:schemeClr val="tx1"/>
                </a:solidFill>
                <a:effectLst/>
                <a:latin typeface="+mn-lt"/>
                <a:ea typeface="+mn-ea"/>
                <a:cs typeface="+mn-cs"/>
              </a:rPr>
              <a:t>Stat is from a </a:t>
            </a:r>
            <a:r>
              <a:rPr lang="en-US" sz="1200" b="0" i="1" u="none" strike="noStrike" kern="1200" dirty="0" err="1">
                <a:solidFill>
                  <a:schemeClr val="tx1"/>
                </a:solidFill>
                <a:effectLst/>
                <a:latin typeface="+mn-lt"/>
                <a:ea typeface="+mn-ea"/>
                <a:cs typeface="+mn-cs"/>
              </a:rPr>
              <a:t>Yext</a:t>
            </a:r>
            <a:r>
              <a:rPr lang="en-US" sz="1200" b="0" i="1" u="none" strike="noStrike" kern="1200" dirty="0">
                <a:solidFill>
                  <a:schemeClr val="tx1"/>
                </a:solidFill>
                <a:effectLst/>
                <a:latin typeface="+mn-lt"/>
                <a:ea typeface="+mn-ea"/>
                <a:cs typeface="+mn-cs"/>
              </a:rPr>
              <a:t> proprietary study, February 2017, </a:t>
            </a:r>
            <a:r>
              <a:rPr lang="en-US" sz="1200" b="0" i="1" u="sng" strike="noStrike" kern="1200" dirty="0">
                <a:solidFill>
                  <a:schemeClr val="tx1"/>
                </a:solidFill>
                <a:effectLst/>
                <a:latin typeface="+mn-lt"/>
                <a:ea typeface="+mn-ea"/>
                <a:cs typeface="+mn-cs"/>
                <a:hlinkClick r:id="rId3"/>
              </a:rPr>
              <a:t>https://www.entrepreneur.com/article/293806</a:t>
            </a:r>
            <a:r>
              <a:rPr lang="en-US" sz="1200" b="0" i="1" u="none" strike="noStrike" kern="1200" dirty="0">
                <a:solidFill>
                  <a:schemeClr val="tx1"/>
                </a:solidFill>
                <a:effectLst/>
                <a:latin typeface="+mn-lt"/>
                <a:ea typeface="+mn-ea"/>
                <a:cs typeface="+mn-cs"/>
              </a:rPr>
              <a:t>. ”High-intent traffic” represents mobile searches for nearby businesses, since 76% of people who search for something nearby on their smartphone visit a related business within a day (Google, 2016: </a:t>
            </a:r>
            <a:r>
              <a:rPr lang="en-US" sz="1200" b="0" i="1" u="sng" strike="noStrike" kern="1200" dirty="0">
                <a:solidFill>
                  <a:schemeClr val="tx1"/>
                </a:solidFill>
                <a:effectLst/>
                <a:latin typeface="+mn-lt"/>
                <a:ea typeface="+mn-ea"/>
                <a:cs typeface="+mn-cs"/>
                <a:hlinkClick r:id="rId4"/>
              </a:rPr>
              <a:t>https://www.thinkwithgoogle.com/data-gallery/detail/mobile-near-me-searches/</a:t>
            </a:r>
            <a:r>
              <a:rPr lang="en-US" sz="1200" b="0" i="1" u="none" strike="noStrike" kern="1200" dirty="0">
                <a:solidFill>
                  <a:schemeClr val="tx1"/>
                </a:solidFill>
                <a:effectLst/>
                <a:latin typeface="+mn-lt"/>
                <a:ea typeface="+mn-ea"/>
                <a:cs typeface="+mn-cs"/>
              </a:rPr>
              <a:t>).</a:t>
            </a:r>
            <a:endParaRPr lang="en-US" b="0"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r>
              <a:rPr lang="en-US" sz="1200" b="0" i="0" u="none" strike="noStrike" kern="1200" dirty="0">
                <a:solidFill>
                  <a:schemeClr val="tx1"/>
                </a:solidFill>
                <a:effectLst/>
                <a:latin typeface="+mn-lt"/>
                <a:ea typeface="+mn-ea"/>
                <a:cs typeface="+mn-cs"/>
              </a:rPr>
              <a:t>-------</a:t>
            </a:r>
            <a:endParaRPr lang="en-US" b="0" dirty="0">
              <a:effectLst/>
            </a:endParaRPr>
          </a:p>
          <a:p>
            <a:endParaRPr lang="en-US" i="1" dirty="0"/>
          </a:p>
          <a:p>
            <a:r>
              <a:rPr lang="en-US" b="1" i="0" dirty="0"/>
              <a:t>DISCOVERY QUESTIONS:</a:t>
            </a:r>
          </a:p>
          <a:p>
            <a:pPr marL="171450" indent="-171450">
              <a:buFont typeface="Arial" panose="020B0604020202020204" pitchFamily="34" charset="0"/>
              <a:buChar char="•"/>
            </a:pPr>
            <a:r>
              <a:rPr lang="en-US" b="0" i="0" dirty="0"/>
              <a:t>Tell me about how your website traffic is doing these days. </a:t>
            </a:r>
          </a:p>
          <a:p>
            <a:pPr marL="171450" indent="-171450">
              <a:buFont typeface="Arial" panose="020B0604020202020204" pitchFamily="34" charset="0"/>
              <a:buChar char="•"/>
            </a:pPr>
            <a:r>
              <a:rPr lang="en-US" b="0" i="0" dirty="0"/>
              <a:t>Tell me about where your online traffic comes from. What’s the breakdown on your website and other sites? How are you taking a consolidated view of all your traffic today?</a:t>
            </a:r>
          </a:p>
          <a:p>
            <a:pPr marL="171450" indent="-171450">
              <a:buFont typeface="Arial" panose="020B0604020202020204" pitchFamily="34" charset="0"/>
              <a:buChar char="•"/>
            </a:pPr>
            <a:r>
              <a:rPr lang="en-US" b="0" i="0" dirty="0"/>
              <a:t>How are you allocating resources to your website today? What about to other online channels? </a:t>
            </a:r>
          </a:p>
          <a:p>
            <a:pPr marL="171450" indent="-171450">
              <a:buFont typeface="Arial" panose="020B0604020202020204" pitchFamily="34" charset="0"/>
              <a:buChar char="•"/>
            </a:pPr>
            <a:r>
              <a:rPr lang="en-US" b="0" i="0" dirty="0"/>
              <a:t>What if I told you there was an entirely new organic channel out there? What would that mean for your business?</a:t>
            </a:r>
          </a:p>
          <a:p>
            <a:pPr marL="171450" indent="-171450">
              <a:buFont typeface="Arial" panose="020B0604020202020204" pitchFamily="34" charset="0"/>
              <a:buChar char="•"/>
            </a:pPr>
            <a:r>
              <a:rPr lang="en-US" b="0" i="0" dirty="0"/>
              <a:t>What are you doing today to manage this organic channel?</a:t>
            </a:r>
          </a:p>
          <a:p>
            <a:pPr marL="171450" indent="-171450">
              <a:buFont typeface="Arial" panose="020B0604020202020204" pitchFamily="34" charset="0"/>
              <a:buChar char="•"/>
            </a:pPr>
            <a:r>
              <a:rPr lang="en-US" b="0" i="0" dirty="0"/>
              <a:t>What decisions would you make or change if you knew that 70% of your traffic was happening </a:t>
            </a:r>
            <a:r>
              <a:rPr lang="en-US" b="0" i="1" dirty="0"/>
              <a:t>off </a:t>
            </a:r>
            <a:r>
              <a:rPr lang="en-US" b="0" i="0" dirty="0"/>
              <a:t>your website?</a:t>
            </a:r>
          </a:p>
          <a:p>
            <a:pPr marL="171450" indent="-171450">
              <a:buFont typeface="Arial" panose="020B0604020202020204" pitchFamily="34" charset="0"/>
              <a:buChar char="•"/>
            </a:pPr>
            <a:r>
              <a:rPr lang="en-US" b="0" i="0" dirty="0"/>
              <a:t>How are you measuring customer engagement on this new channel today?</a:t>
            </a:r>
          </a:p>
        </p:txBody>
      </p:sp>
      <p:sp>
        <p:nvSpPr>
          <p:cNvPr id="4" name="Slide Number Placeholder 3"/>
          <p:cNvSpPr>
            <a:spLocks noGrp="1"/>
          </p:cNvSpPr>
          <p:nvPr>
            <p:ph type="sldNum" sz="quarter" idx="10"/>
          </p:nvPr>
        </p:nvSpPr>
        <p:spPr/>
        <p:txBody>
          <a:bodyPr/>
          <a:lstStyle/>
          <a:p>
            <a:fld id="{93C78C5B-EE50-7E4D-A7C9-0C9938E2B636}" type="slidenum">
              <a:rPr lang="en-US" smtClean="0"/>
              <a:t>4</a:t>
            </a:fld>
            <a:endParaRPr lang="en-US"/>
          </a:p>
        </p:txBody>
      </p:sp>
    </p:spTree>
    <p:extLst>
      <p:ext uri="{BB962C8B-B14F-4D97-AF65-F5344CB8AC3E}">
        <p14:creationId xmlns:p14="http://schemas.microsoft.com/office/powerpoint/2010/main" val="657154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d93c6568e_0_14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826" name="Google Shape;826;g1d93c6568e_0_1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7693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d93c6568e_0_15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g1d93c6568e_0_1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450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d93c6568e_0_15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endParaRPr>
          </a:p>
        </p:txBody>
      </p:sp>
      <p:sp>
        <p:nvSpPr>
          <p:cNvPr id="935" name="Google Shape;935;g1d93c6568e_0_1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894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d93c6568e_0_15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950" name="Google Shape;950;g1d93c6568e_0_15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7550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558b2f88e_3_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976" name="Google Shape;976;g3558b2f88e_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4225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49327956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dk1"/>
              </a:solidFill>
            </a:endParaRPr>
          </a:p>
        </p:txBody>
      </p:sp>
      <p:sp>
        <p:nvSpPr>
          <p:cNvPr id="983" name="Google Shape;983;g249327956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0085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d93c6568e_0_15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g1d93c6568e_0_1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474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d93c6568e_0_15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994" name="Google Shape;994;g1d93c6568e_0_1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09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100">
              <a:latin typeface="Helvetica Neue"/>
              <a:ea typeface="Helvetica Neue"/>
              <a:cs typeface="Helvetica Neue"/>
              <a:sym typeface="Helvetica Neue"/>
            </a:endParaRPr>
          </a:p>
        </p:txBody>
      </p:sp>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131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d93c6568e_0_16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p:txBody>
      </p:sp>
      <p:sp>
        <p:nvSpPr>
          <p:cNvPr id="1010" name="Google Shape;1010;g1d93c6568e_0_16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145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number of places where customers interact with your business has exploded, and it continues to climb.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Just over the last few years, we’ve seen the rise of search, map, mobile, chat, and voice services coming online.</a:t>
            </a:r>
            <a:endParaRPr lang="en-US" b="0" dirty="0">
              <a:effectLst/>
            </a:endParaRPr>
          </a:p>
          <a:p>
            <a:br>
              <a:rPr lang="en-US" b="0" dirty="0">
                <a:effectLst/>
              </a:rPr>
            </a:br>
            <a:r>
              <a:rPr lang="en-US" dirty="0"/>
              <a:t>-------</a:t>
            </a:r>
          </a:p>
          <a:p>
            <a:endParaRPr lang="en-US" dirty="0"/>
          </a:p>
          <a:p>
            <a:r>
              <a:rPr lang="en-US" b="1" i="0" dirty="0"/>
              <a:t>DISCOVERY QUESTIONS:</a:t>
            </a:r>
          </a:p>
          <a:p>
            <a:pPr marL="171450" indent="-171450">
              <a:buFont typeface="Arial" panose="020B0604020202020204" pitchFamily="34" charset="0"/>
              <a:buChar char="•"/>
            </a:pPr>
            <a:r>
              <a:rPr lang="en-US" b="0" i="0" dirty="0"/>
              <a:t>How are you allocating your marketing resources today? Which channel(s) do you focus on? How do you decide which channel(s) to prioritize?</a:t>
            </a:r>
          </a:p>
          <a:p>
            <a:pPr marL="171450" indent="-171450">
              <a:buFont typeface="Arial" panose="020B0604020202020204" pitchFamily="34" charset="0"/>
              <a:buChar char="•"/>
            </a:pPr>
            <a:r>
              <a:rPr lang="en-US" b="0" i="0" dirty="0"/>
              <a:t>How have your marketing channels evolved over the past few years? </a:t>
            </a:r>
          </a:p>
          <a:p>
            <a:pPr marL="171450" indent="-171450">
              <a:buFont typeface="Arial" panose="020B0604020202020204" pitchFamily="34" charset="0"/>
              <a:buChar char="•"/>
            </a:pPr>
            <a:r>
              <a:rPr lang="en-US" b="0" i="0" dirty="0"/>
              <a:t>How do your customers typically engage with your business? Where does that engagement happen? </a:t>
            </a:r>
          </a:p>
          <a:p>
            <a:pPr marL="171450" indent="-171450">
              <a:buFont typeface="Arial" panose="020B0604020202020204" pitchFamily="34" charset="0"/>
              <a:buChar char="•"/>
            </a:pPr>
            <a:r>
              <a:rPr lang="en-US" b="0" i="0" dirty="0"/>
              <a:t>Do your customer engagements differ depending on where they happen?</a:t>
            </a:r>
          </a:p>
          <a:p>
            <a:pPr marL="171450" indent="-171450">
              <a:buFont typeface="Arial" panose="020B0604020202020204" pitchFamily="34" charset="0"/>
              <a:buChar char="•"/>
            </a:pPr>
            <a:r>
              <a:rPr lang="en-US" b="0" i="0" dirty="0"/>
              <a:t>Which of these services are you managing today? Which ones are you </a:t>
            </a:r>
            <a:r>
              <a:rPr lang="en-US" b="0" i="1" dirty="0"/>
              <a:t>not </a:t>
            </a:r>
            <a:r>
              <a:rPr lang="en-US" b="0" i="0" dirty="0"/>
              <a:t>managing today? Why? </a:t>
            </a:r>
          </a:p>
          <a:p>
            <a:pPr marL="171450" indent="-171450">
              <a:buFont typeface="Arial" panose="020B0604020202020204" pitchFamily="34" charset="0"/>
              <a:buChar char="•"/>
            </a:pPr>
            <a:r>
              <a:rPr lang="en-US" b="0" i="0" dirty="0"/>
              <a:t>How has this explosion in customer interaction points affected your business? </a:t>
            </a:r>
          </a:p>
          <a:p>
            <a:pPr marL="171450" indent="-171450">
              <a:buFont typeface="Arial" panose="020B0604020202020204" pitchFamily="34" charset="0"/>
              <a:buChar char="•"/>
            </a:pPr>
            <a:r>
              <a:rPr lang="en-US" b="0" i="0" dirty="0"/>
              <a:t>How have you structured your team to address all these new services?</a:t>
            </a:r>
          </a:p>
          <a:p>
            <a:pPr marL="171450" indent="-171450">
              <a:buFont typeface="Arial" panose="020B0604020202020204" pitchFamily="34" charset="0"/>
              <a:buChar char="•"/>
            </a:pPr>
            <a:r>
              <a:rPr lang="en-US" b="0" i="0" dirty="0"/>
              <a:t>Which of these services are you focusing on most closely today? Why?</a:t>
            </a:r>
          </a:p>
          <a:p>
            <a:pPr marL="171450" indent="-171450">
              <a:buFont typeface="Arial" panose="020B0604020202020204" pitchFamily="34" charset="0"/>
              <a:buChar char="•"/>
            </a:pPr>
            <a:r>
              <a:rPr lang="en-US" b="0" i="0" dirty="0"/>
              <a:t>Which of these services are you </a:t>
            </a:r>
            <a:r>
              <a:rPr lang="en-US" b="0" i="1" dirty="0"/>
              <a:t>not </a:t>
            </a:r>
            <a:r>
              <a:rPr lang="en-US" b="0" i="0" dirty="0"/>
              <a:t>investing in today? Why? </a:t>
            </a:r>
            <a:endParaRPr lang="en-US" dirty="0"/>
          </a:p>
          <a:p>
            <a:endParaRPr lang="en-US" dirty="0"/>
          </a:p>
        </p:txBody>
      </p:sp>
      <p:sp>
        <p:nvSpPr>
          <p:cNvPr id="4" name="Slide Number Placeholder 3"/>
          <p:cNvSpPr>
            <a:spLocks noGrp="1"/>
          </p:cNvSpPr>
          <p:nvPr>
            <p:ph type="sldNum" sz="quarter" idx="10"/>
          </p:nvPr>
        </p:nvSpPr>
        <p:spPr/>
        <p:txBody>
          <a:bodyPr/>
          <a:lstStyle/>
          <a:p>
            <a:fld id="{93C78C5B-EE50-7E4D-A7C9-0C9938E2B636}" type="slidenum">
              <a:rPr lang="en-US" smtClean="0"/>
              <a:t>5</a:t>
            </a:fld>
            <a:endParaRPr lang="en-US"/>
          </a:p>
        </p:txBody>
      </p:sp>
    </p:spTree>
    <p:extLst>
      <p:ext uri="{BB962C8B-B14F-4D97-AF65-F5344CB8AC3E}">
        <p14:creationId xmlns:p14="http://schemas.microsoft.com/office/powerpoint/2010/main" val="931721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1638095-2006-D04C-B9F2-042963C36365}" type="slidenum">
              <a:rPr lang="en-US" smtClean="0"/>
              <a:pPr>
                <a:defRPr/>
              </a:pPr>
              <a:t>52</a:t>
            </a:fld>
            <a:endParaRPr lang="en-US"/>
          </a:p>
        </p:txBody>
      </p:sp>
    </p:spTree>
    <p:extLst>
      <p:ext uri="{BB962C8B-B14F-4D97-AF65-F5344CB8AC3E}">
        <p14:creationId xmlns:p14="http://schemas.microsoft.com/office/powerpoint/2010/main" val="2162705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600" dirty="0">
                <a:solidFill>
                  <a:schemeClr val="dk1"/>
                </a:solidFill>
                <a:latin typeface="Roboto"/>
                <a:ea typeface="Roboto"/>
                <a:cs typeface="Roboto"/>
                <a:sym typeface="Roboto"/>
              </a:rPr>
              <a:t>There’s a massive paradigm shift going on in the world of search from keyword searches to questions.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B8FD8-6394-5A4A-AD63-38DDBE00F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5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Because of this transition to answers and voice, we’re being trained to search differently — by simply asking for the things that we want!  </a:t>
            </a:r>
          </a:p>
          <a:p>
            <a:pPr marL="0" lvl="0" indent="0" algn="l" rtl="0">
              <a:spcBef>
                <a:spcPts val="0"/>
              </a:spcBef>
              <a:spcAft>
                <a:spcPts val="0"/>
              </a:spcAft>
              <a:buNone/>
            </a:pPr>
            <a:endParaRPr lang="en-US" sz="1600" dirty="0">
              <a:solidFill>
                <a:srgbClr val="000000"/>
              </a:solidFill>
              <a:latin typeface="Arial"/>
              <a:ea typeface="Arial"/>
              <a:cs typeface="Arial"/>
              <a:sym typeface="Arial"/>
            </a:endParaRPr>
          </a:p>
          <a:p>
            <a:pPr marL="0" lvl="0" indent="0" algn="l" rtl="0">
              <a:spcBef>
                <a:spcPts val="0"/>
              </a:spcBef>
              <a:spcAft>
                <a:spcPts val="0"/>
              </a:spcAft>
              <a:buNone/>
            </a:pPr>
            <a:r>
              <a:rPr lang="en-US" sz="1600" dirty="0">
                <a:solidFill>
                  <a:srgbClr val="000000"/>
                </a:solidFill>
                <a:latin typeface="Arial"/>
                <a:ea typeface="Arial"/>
                <a:cs typeface="Arial"/>
                <a:sym typeface="Arial"/>
              </a:rPr>
              <a:t>it’s kind of neat — the entire population of the world is being re-trained to ask for things.</a:t>
            </a:r>
            <a:r>
              <a:rPr lang="en-US" dirty="0"/>
              <a:t> We’re moving from a world of browsing to asking.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Years ago, if you typed “pizza” into Google, you’d get a bunch of blogs that talked about pizza.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Now, if you type in “pizza,” you get a little more information. And if you type in “best pizza,” you’ll actually get detailed, structured answers about where to find the best pizza. When we add more depth to our questions, we get better answers back. So now, we’re more comfortable asking things like, “where’s the best pizza place in New York that’s good for kids and has accessible bathrooms”.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see this “people also ask” section? Google’s literally trying to get you to ask even</a:t>
            </a:r>
            <a:r>
              <a:rPr lang="en-US" i="1" dirty="0"/>
              <a:t> more</a:t>
            </a:r>
            <a:r>
              <a:rPr lang="en-US" dirty="0"/>
              <a:t> questions. </a:t>
            </a:r>
            <a:r>
              <a:rPr lang="en-US" sz="1600" dirty="0">
                <a:solidFill>
                  <a:srgbClr val="000000"/>
                </a:solidFill>
                <a:latin typeface="Arial"/>
                <a:ea typeface="Arial"/>
                <a:cs typeface="Arial"/>
                <a:sym typeface="Arial"/>
              </a:rPr>
              <a:t>If you click on a question, you can see an answer right there. And there’s even a hyperlink where you can perform the search again as a question!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B8FD8-6394-5A4A-AD63-38DDBE00F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3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as a marketer, you’re going to move from a world of keywords, to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want to focus on this for a moment. This is important. For a very long time, marketers have talked about creating intent models, talked about keyword stuffing, talked about buying keywords. But we’re not going to be optimizing for keywords anymore. We’re going to be optimizing for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people call this concept “Intent Marketing”. That’s a fancy term for search, or for questions, but it makes sense. We’re trying to understand someone’s intent. What they want. What they’re asking for. And we’re trying to be the answer!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if someone searches for “what are the best speakers” they want to buy speakers. Or if someone searches for “who is the best orthopedic surgeon in NY” they need to get surgery.   Understanding the questions people ask on their way to purchase is critical and converts at a higher rate than any other channel!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think this is going to be the next big thing in marketing.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NEW: </a:t>
            </a:r>
            <a:r>
              <a:rPr lang="en-US" sz="1800" i="1" dirty="0">
                <a:solidFill>
                  <a:schemeClr val="dk1"/>
                </a:solidFill>
                <a:latin typeface="Roboto"/>
                <a:ea typeface="Roboto"/>
                <a:cs typeface="Roboto"/>
                <a:sym typeface="Roboto"/>
              </a:rPr>
              <a:t>Now we can.   As consumers continue to just ask for what they want, they are displaying more and more intent.</a:t>
            </a:r>
          </a:p>
          <a:p>
            <a:pPr marL="0" lvl="0" indent="0" algn="l" rtl="0">
              <a:spcBef>
                <a:spcPts val="0"/>
              </a:spcBef>
              <a:spcAft>
                <a:spcPts val="0"/>
              </a:spcAft>
              <a:buClr>
                <a:schemeClr val="dk1"/>
              </a:buClr>
              <a:buSzPts val="1100"/>
              <a:buFont typeface="Arial"/>
              <a:buNone/>
            </a:pPr>
            <a:endParaRPr lang="en-US" sz="1800" i="1"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800" i="1" dirty="0">
                <a:solidFill>
                  <a:schemeClr val="dk1"/>
                </a:solidFill>
                <a:latin typeface="Roboto"/>
                <a:ea typeface="Roboto"/>
                <a:cs typeface="Roboto"/>
                <a:sym typeface="Roboto"/>
              </a:rPr>
              <a:t>As a marketer, you are not just optimizing for keywords anymore. There are now many ways you can optimize your marketing around intent because consumers are asking questions everywhere. This change in consumer behavior is leading to a change in how marketers do their jobs. Now, we can market to our customers based not on who they are or what we can guess about their psychology, but on </a:t>
            </a:r>
            <a:r>
              <a:rPr lang="en-US" sz="1800" b="1" i="1" dirty="0">
                <a:solidFill>
                  <a:schemeClr val="dk1"/>
                </a:solidFill>
                <a:latin typeface="Roboto"/>
                <a:ea typeface="Roboto"/>
                <a:cs typeface="Roboto"/>
                <a:sym typeface="Roboto"/>
              </a:rPr>
              <a:t>what they’ve asked for</a:t>
            </a:r>
            <a:r>
              <a:rPr lang="en-US" sz="1800" i="1" dirty="0">
                <a:solidFill>
                  <a:schemeClr val="dk1"/>
                </a:solidFill>
                <a:latin typeface="Roboto"/>
                <a:ea typeface="Roboto"/>
                <a:cs typeface="Roboto"/>
                <a:sym typeface="Roboto"/>
              </a:rPr>
              <a:t>!! It’s privacy safe and does not discriminate. </a:t>
            </a:r>
          </a:p>
          <a:p>
            <a:pPr marL="0" lvl="0" indent="0" algn="l" rtl="0">
              <a:spcBef>
                <a:spcPts val="0"/>
              </a:spcBef>
              <a:spcAft>
                <a:spcPts val="0"/>
              </a:spcAft>
              <a:buClr>
                <a:schemeClr val="dk1"/>
              </a:buClr>
              <a:buSzPts val="1100"/>
              <a:buFont typeface="Arial"/>
              <a:buNone/>
            </a:pPr>
            <a:endParaRPr lang="en-US" sz="1800" i="1"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800" i="1" dirty="0">
                <a:solidFill>
                  <a:schemeClr val="dk1"/>
                </a:solidFill>
                <a:latin typeface="Roboto"/>
                <a:ea typeface="Roboto"/>
                <a:cs typeface="Roboto"/>
                <a:sym typeface="Roboto"/>
              </a:rPr>
              <a:t>We find ourselves at the dawn of a new age—intent marketing—where we can meet our customers at the moment of intent.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B8FD8-6394-5A4A-AD63-38DDBE00F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14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600" dirty="0">
                <a:solidFill>
                  <a:schemeClr val="dk1"/>
                </a:solidFill>
                <a:latin typeface="Roboto"/>
                <a:ea typeface="Roboto"/>
                <a:cs typeface="Roboto"/>
                <a:sym typeface="Roboto"/>
              </a:rPr>
              <a:t>If you meet the consumer at the moment of intent with accurate information about your brand, you can sell more stuff. Such engagement leads to a better brand reputation and increased revenue.</a:t>
            </a:r>
          </a:p>
          <a:p>
            <a:pPr marL="0" lvl="0" indent="0" algn="l" rtl="0">
              <a:spcBef>
                <a:spcPts val="0"/>
              </a:spcBef>
              <a:spcAft>
                <a:spcPts val="0"/>
              </a:spcAft>
              <a:buNone/>
            </a:pPr>
            <a:endParaRPr lang="en-US" sz="1600" dirty="0">
              <a:solidFill>
                <a:schemeClr val="dk1"/>
              </a:solidFill>
              <a:latin typeface="Roboto"/>
              <a:ea typeface="Roboto"/>
              <a:cs typeface="Roboto"/>
              <a:sym typeface="Roboto"/>
            </a:endParaRPr>
          </a:p>
          <a:p>
            <a:pPr marL="0" lvl="0" indent="0" algn="l" rtl="0">
              <a:spcBef>
                <a:spcPts val="0"/>
              </a:spcBef>
              <a:spcAft>
                <a:spcPts val="0"/>
              </a:spcAft>
              <a:buNone/>
            </a:pPr>
            <a:r>
              <a:rPr lang="en-US" sz="1600" dirty="0">
                <a:solidFill>
                  <a:schemeClr val="dk1"/>
                </a:solidFill>
                <a:latin typeface="Roboto"/>
                <a:ea typeface="Roboto"/>
                <a:cs typeface="Roboto"/>
                <a:sym typeface="Roboto"/>
              </a:rPr>
              <a:t>Let’s look at data from just the search engines: a search that’s a multi-word question — which is a strong indicator of consumer intent — converts at 2 and a half times that of a single keyword search. </a:t>
            </a:r>
          </a:p>
          <a:p>
            <a:pPr marL="0" lvl="0" indent="0" algn="l" rtl="0">
              <a:spcBef>
                <a:spcPts val="0"/>
              </a:spcBef>
              <a:spcAft>
                <a:spcPts val="0"/>
              </a:spcAft>
              <a:buNone/>
            </a:pPr>
            <a:endParaRPr lang="en-US" sz="1600" dirty="0">
              <a:solidFill>
                <a:schemeClr val="dk1"/>
              </a:solidFill>
              <a:latin typeface="Roboto"/>
              <a:ea typeface="Roboto"/>
              <a:cs typeface="Roboto"/>
              <a:sym typeface="Roboto"/>
            </a:endParaRPr>
          </a:p>
          <a:p>
            <a:pPr marL="0" lvl="0" indent="0" algn="l" rtl="0">
              <a:spcBef>
                <a:spcPts val="0"/>
              </a:spcBef>
              <a:spcAft>
                <a:spcPts val="0"/>
              </a:spcAft>
              <a:buNone/>
            </a:pPr>
            <a:r>
              <a:rPr lang="en-US" sz="1600" dirty="0">
                <a:solidFill>
                  <a:schemeClr val="dk1"/>
                </a:solidFill>
                <a:latin typeface="Roboto"/>
                <a:ea typeface="Roboto"/>
                <a:cs typeface="Roboto"/>
                <a:sym typeface="Roboto"/>
              </a:rPr>
              <a:t>So, intent marketing means opportunity! And opportunity leads to revenue!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B8FD8-6394-5A4A-AD63-38DDBE00F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4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amp; Headline &amp; Info">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32B934B1-8D3E-D34A-BF09-373B3CF41B79}"/>
              </a:ext>
            </a:extLst>
          </p:cNvPr>
          <p:cNvSpPr txBox="1">
            <a:spLocks noChangeArrowheads="1"/>
          </p:cNvSpPr>
          <p:nvPr/>
        </p:nvSpPr>
        <p:spPr bwMode="auto">
          <a:xfrm>
            <a:off x="4572000" y="7086600"/>
            <a:ext cx="274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chemeClr val="bg1"/>
                </a:solidFill>
                <a:cs typeface="Arial" panose="020B0604020202020204" pitchFamily="34" charset="0"/>
              </a:rPr>
              <a:t>PRESENTED TO:</a:t>
            </a:r>
          </a:p>
        </p:txBody>
      </p:sp>
      <p:sp>
        <p:nvSpPr>
          <p:cNvPr id="8" name="TextBox 2">
            <a:extLst>
              <a:ext uri="{FF2B5EF4-FFF2-40B4-BE49-F238E27FC236}">
                <a16:creationId xmlns:a16="http://schemas.microsoft.com/office/drawing/2014/main" id="{858F33F4-DD97-8A43-A77C-0727FD65F6AA}"/>
              </a:ext>
            </a:extLst>
          </p:cNvPr>
          <p:cNvSpPr txBox="1">
            <a:spLocks noChangeArrowheads="1"/>
          </p:cNvSpPr>
          <p:nvPr/>
        </p:nvSpPr>
        <p:spPr bwMode="auto">
          <a:xfrm>
            <a:off x="10058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chemeClr val="bg1"/>
                </a:solidFill>
                <a:cs typeface="Arial" panose="020B0604020202020204" pitchFamily="34" charset="0"/>
              </a:rPr>
              <a:t>PRESENTED BY:</a:t>
            </a:r>
          </a:p>
        </p:txBody>
      </p:sp>
      <p:sp>
        <p:nvSpPr>
          <p:cNvPr id="12" name="TextBox 3">
            <a:extLst>
              <a:ext uri="{FF2B5EF4-FFF2-40B4-BE49-F238E27FC236}">
                <a16:creationId xmlns:a16="http://schemas.microsoft.com/office/drawing/2014/main" id="{3B160FD2-07E8-BB49-B90C-418F65F19AF3}"/>
              </a:ext>
            </a:extLst>
          </p:cNvPr>
          <p:cNvSpPr txBox="1">
            <a:spLocks noChangeArrowheads="1"/>
          </p:cNvSpPr>
          <p:nvPr/>
        </p:nvSpPr>
        <p:spPr bwMode="auto">
          <a:xfrm>
            <a:off x="7315200" y="7086600"/>
            <a:ext cx="274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chemeClr val="bg1"/>
                </a:solidFill>
                <a:cs typeface="Arial" panose="020B0604020202020204" pitchFamily="34" charset="0"/>
              </a:rPr>
              <a:t>DATE</a:t>
            </a:r>
            <a:r>
              <a:rPr lang="en-US" altLang="en-US" sz="1000">
                <a:solidFill>
                  <a:srgbClr val="A6B0B9"/>
                </a:solidFill>
                <a:cs typeface="Arial" panose="020B0604020202020204" pitchFamily="34" charset="0"/>
              </a:rPr>
              <a:t>:</a:t>
            </a:r>
          </a:p>
        </p:txBody>
      </p:sp>
      <p:cxnSp>
        <p:nvCxnSpPr>
          <p:cNvPr id="13" name="Straight Connector 12">
            <a:extLst>
              <a:ext uri="{FF2B5EF4-FFF2-40B4-BE49-F238E27FC236}">
                <a16:creationId xmlns:a16="http://schemas.microsoft.com/office/drawing/2014/main" id="{E6ADA6BF-E867-3C43-B7B7-F558E1D7FAB6}"/>
              </a:ext>
            </a:extLst>
          </p:cNvPr>
          <p:cNvCxnSpPr>
            <a:cxnSpLocks/>
          </p:cNvCxnSpPr>
          <p:nvPr/>
        </p:nvCxnSpPr>
        <p:spPr>
          <a:xfrm>
            <a:off x="4572000" y="7315200"/>
            <a:ext cx="251301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ABF560-1B8F-D149-970D-220D20AB4ACB}"/>
              </a:ext>
            </a:extLst>
          </p:cNvPr>
          <p:cNvCxnSpPr>
            <a:cxnSpLocks/>
          </p:cNvCxnSpPr>
          <p:nvPr/>
        </p:nvCxnSpPr>
        <p:spPr>
          <a:xfrm>
            <a:off x="7315200" y="7315200"/>
            <a:ext cx="251301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7B3E41-0F3C-5047-B63A-D0C26837E256}"/>
              </a:ext>
            </a:extLst>
          </p:cNvPr>
          <p:cNvCxnSpPr>
            <a:cxnSpLocks/>
          </p:cNvCxnSpPr>
          <p:nvPr/>
        </p:nvCxnSpPr>
        <p:spPr>
          <a:xfrm>
            <a:off x="10058400" y="7315200"/>
            <a:ext cx="251301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7">
            <a:extLst>
              <a:ext uri="{FF2B5EF4-FFF2-40B4-BE49-F238E27FC236}">
                <a16:creationId xmlns:a16="http://schemas.microsoft.com/office/drawing/2014/main" id="{A5387DB8-4E99-4B40-9D63-2257593B8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509713"/>
            <a:ext cx="4087812"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8CA9D376-BAD0-484B-BA95-585DF70C6D36}"/>
              </a:ext>
            </a:extLst>
          </p:cNvPr>
          <p:cNvSpPr>
            <a:spLocks noGrp="1"/>
          </p:cNvSpPr>
          <p:nvPr>
            <p:ph type="body" sz="quarter" idx="13"/>
          </p:nvPr>
        </p:nvSpPr>
        <p:spPr>
          <a:xfrm>
            <a:off x="7315200" y="7315200"/>
            <a:ext cx="2743200" cy="457200"/>
          </a:xfrm>
          <a:prstGeom prst="rect">
            <a:avLst/>
          </a:prstGeom>
        </p:spPr>
        <p:txBody>
          <a:bodyPr lIns="0" tIns="0" rIns="0" bIns="0" anchor="ctr" anchorCtr="0">
            <a:normAutofit/>
          </a:bodyPr>
          <a:lstStyle>
            <a:lvl1pPr marL="0" indent="0">
              <a:spcBef>
                <a:spcPts val="0"/>
              </a:spcBef>
              <a:buNone/>
              <a:defRPr sz="1200" b="1" i="0">
                <a:solidFill>
                  <a:schemeClr val="bg1"/>
                </a:solidFill>
                <a:latin typeface="Arial" charset="0"/>
                <a:ea typeface="Arial" charset="0"/>
                <a:cs typeface="Arial" charset="0"/>
              </a:defRPr>
            </a:lvl1pPr>
          </a:lstStyle>
          <a:p>
            <a:pPr lvl="0"/>
            <a:r>
              <a:rPr lang="en-US"/>
              <a:t>Edit Master text styles</a:t>
            </a:r>
          </a:p>
        </p:txBody>
      </p:sp>
      <p:sp>
        <p:nvSpPr>
          <p:cNvPr id="10" name="Text Placeholder 2">
            <a:extLst>
              <a:ext uri="{FF2B5EF4-FFF2-40B4-BE49-F238E27FC236}">
                <a16:creationId xmlns:a16="http://schemas.microsoft.com/office/drawing/2014/main" id="{824D4899-7CC7-E94F-8426-A5E3905204D1}"/>
              </a:ext>
            </a:extLst>
          </p:cNvPr>
          <p:cNvSpPr>
            <a:spLocks noGrp="1"/>
          </p:cNvSpPr>
          <p:nvPr>
            <p:ph type="body" sz="quarter" idx="14"/>
          </p:nvPr>
        </p:nvSpPr>
        <p:spPr>
          <a:xfrm>
            <a:off x="4572000" y="7315199"/>
            <a:ext cx="2743200" cy="457201"/>
          </a:xfrm>
          <a:prstGeom prst="rect">
            <a:avLst/>
          </a:prstGeom>
        </p:spPr>
        <p:txBody>
          <a:bodyPr lIns="0" tIns="0" rIns="0" bIns="0" anchor="ctr" anchorCtr="0">
            <a:noAutofit/>
          </a:bodyPr>
          <a:lstStyle>
            <a:lvl1pPr marL="0" indent="0">
              <a:spcBef>
                <a:spcPts val="0"/>
              </a:spcBef>
              <a:buNone/>
              <a:defRPr sz="1200" b="1" i="0">
                <a:solidFill>
                  <a:schemeClr val="bg1"/>
                </a:solidFill>
                <a:latin typeface="Arial" charset="0"/>
                <a:ea typeface="Arial" charset="0"/>
                <a:cs typeface="Arial" charset="0"/>
              </a:defRPr>
            </a:lvl1pPr>
          </a:lstStyle>
          <a:p>
            <a:pPr lvl="0"/>
            <a:r>
              <a:rPr lang="en-US"/>
              <a:t>Edit Master text styles</a:t>
            </a:r>
          </a:p>
        </p:txBody>
      </p:sp>
      <p:sp>
        <p:nvSpPr>
          <p:cNvPr id="11" name="Text Placeholder 2">
            <a:extLst>
              <a:ext uri="{FF2B5EF4-FFF2-40B4-BE49-F238E27FC236}">
                <a16:creationId xmlns:a16="http://schemas.microsoft.com/office/drawing/2014/main" id="{8374E947-35F0-1343-95F3-FDDB38C98CB7}"/>
              </a:ext>
            </a:extLst>
          </p:cNvPr>
          <p:cNvSpPr>
            <a:spLocks noGrp="1"/>
          </p:cNvSpPr>
          <p:nvPr>
            <p:ph type="body" sz="quarter" idx="15"/>
          </p:nvPr>
        </p:nvSpPr>
        <p:spPr>
          <a:xfrm>
            <a:off x="10058400" y="7315200"/>
            <a:ext cx="3657600" cy="457201"/>
          </a:xfrm>
          <a:prstGeom prst="rect">
            <a:avLst/>
          </a:prstGeom>
        </p:spPr>
        <p:txBody>
          <a:bodyPr lIns="0" tIns="0" rIns="0" bIns="0" anchor="ctr" anchorCtr="0">
            <a:normAutofit/>
          </a:bodyPr>
          <a:lstStyle>
            <a:lvl1pPr marL="0" indent="0">
              <a:lnSpc>
                <a:spcPct val="100000"/>
              </a:lnSpc>
              <a:spcBef>
                <a:spcPts val="0"/>
              </a:spcBef>
              <a:buNone/>
              <a:defRPr sz="1200" b="1" i="0">
                <a:solidFill>
                  <a:schemeClr val="bg1"/>
                </a:solidFill>
                <a:latin typeface="Arial" charset="0"/>
                <a:ea typeface="Arial" charset="0"/>
                <a:cs typeface="Arial" charset="0"/>
              </a:defRPr>
            </a:lvl1pPr>
          </a:lstStyle>
          <a:p>
            <a:pPr lvl="0"/>
            <a:r>
              <a:rPr lang="en-US"/>
              <a:t>Edit Master text styles</a:t>
            </a:r>
          </a:p>
        </p:txBody>
      </p:sp>
      <p:sp>
        <p:nvSpPr>
          <p:cNvPr id="18" name="Title 1">
            <a:extLst>
              <a:ext uri="{FF2B5EF4-FFF2-40B4-BE49-F238E27FC236}">
                <a16:creationId xmlns:a16="http://schemas.microsoft.com/office/drawing/2014/main" id="{10D42D9D-77ED-0F48-A068-1686FCAE1D4A}"/>
              </a:ext>
            </a:extLst>
          </p:cNvPr>
          <p:cNvSpPr>
            <a:spLocks noGrp="1"/>
          </p:cNvSpPr>
          <p:nvPr>
            <p:ph type="ctrTitle"/>
          </p:nvPr>
        </p:nvSpPr>
        <p:spPr>
          <a:xfrm>
            <a:off x="4572000" y="914399"/>
            <a:ext cx="9144000" cy="2538761"/>
          </a:xfrm>
          <a:prstGeom prst="rect">
            <a:avLst/>
          </a:prstGeom>
        </p:spPr>
        <p:txBody>
          <a:bodyPr lIns="0" tIns="0" rIns="0" bIns="0" anchor="b"/>
          <a:lstStyle>
            <a:lvl1pPr algn="l">
              <a:defRPr sz="6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D04E9849-09B8-ED48-B61B-7A44C8634487}"/>
              </a:ext>
            </a:extLst>
          </p:cNvPr>
          <p:cNvSpPr>
            <a:spLocks noGrp="1"/>
          </p:cNvSpPr>
          <p:nvPr>
            <p:ph type="subTitle" idx="1"/>
          </p:nvPr>
        </p:nvSpPr>
        <p:spPr>
          <a:xfrm>
            <a:off x="4572000" y="3681761"/>
            <a:ext cx="9144000" cy="433039"/>
          </a:xfrm>
          <a:prstGeom prst="rect">
            <a:avLst/>
          </a:prstGeom>
        </p:spPr>
        <p:txBody>
          <a:bodyPr lIns="0" tIns="0" rIns="0" bIns="0"/>
          <a:lstStyle>
            <a:lvl1pPr marL="0" indent="0" algn="l">
              <a:buNone/>
              <a:defRPr sz="20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Tree>
    <p:extLst>
      <p:ext uri="{BB962C8B-B14F-4D97-AF65-F5344CB8AC3E}">
        <p14:creationId xmlns:p14="http://schemas.microsoft.com/office/powerpoint/2010/main" val="273886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11211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line &amp; Conten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1828800" y="457200"/>
            <a:ext cx="10972800" cy="1371600"/>
          </a:xfrm>
          <a:prstGeom prst="rect">
            <a:avLst/>
          </a:prstGeom>
        </p:spPr>
        <p:txBody>
          <a:bodyPr lIns="0" tIns="0" rIns="0" bIns="0"/>
          <a:lstStyle>
            <a:lvl1pPr marL="0" indent="0">
              <a:buNone/>
              <a:defRPr sz="4000" b="0" i="0" baseline="0">
                <a:solidFill>
                  <a:schemeClr val="bg1"/>
                </a:solidFill>
                <a:latin typeface="Arial" charset="0"/>
                <a:ea typeface="Arial" charset="0"/>
                <a:cs typeface="Arial" charset="0"/>
              </a:defRPr>
            </a:lvl1pPr>
          </a:lstStyle>
          <a:p>
            <a:pPr lvl="0"/>
            <a:r>
              <a:rPr lang="en-US" dirty="0"/>
              <a:t>Insert Headline Here</a:t>
            </a:r>
          </a:p>
        </p:txBody>
      </p:sp>
      <p:sp>
        <p:nvSpPr>
          <p:cNvPr id="4" name="Text Placeholder 9"/>
          <p:cNvSpPr>
            <a:spLocks noGrp="1"/>
          </p:cNvSpPr>
          <p:nvPr>
            <p:ph type="body" sz="quarter" idx="11" hasCustomPrompt="1"/>
          </p:nvPr>
        </p:nvSpPr>
        <p:spPr>
          <a:xfrm>
            <a:off x="1828800" y="1832846"/>
            <a:ext cx="10972800" cy="5939554"/>
          </a:xfrm>
          <a:prstGeom prst="rect">
            <a:avLst/>
          </a:prstGeom>
        </p:spPr>
        <p:txBody>
          <a:bodyPr lIns="0" tIns="0" rIns="0" bIns="0"/>
          <a:lstStyle>
            <a:lvl1pPr marL="0" indent="0">
              <a:buNone/>
              <a:defRPr sz="2000" b="0" i="0" baseline="0">
                <a:solidFill>
                  <a:schemeClr val="bg2"/>
                </a:solidFill>
                <a:latin typeface="Arial" charset="0"/>
                <a:ea typeface="Arial" charset="0"/>
                <a:cs typeface="Arial" charset="0"/>
              </a:defRPr>
            </a:lvl1pPr>
          </a:lstStyle>
          <a:p>
            <a:pPr lvl="0"/>
            <a:r>
              <a:rPr lang="en-US" dirty="0"/>
              <a:t>Insert Content Here</a:t>
            </a:r>
          </a:p>
        </p:txBody>
      </p:sp>
    </p:spTree>
    <p:extLst>
      <p:ext uri="{BB962C8B-B14F-4D97-AF65-F5344CB8AC3E}">
        <p14:creationId xmlns:p14="http://schemas.microsoft.com/office/powerpoint/2010/main" val="402261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 Basic Content">
  <p:cSld name="Subtitle / Basic Content">
    <p:spTree>
      <p:nvGrpSpPr>
        <p:cNvPr id="1" name="Shape 21"/>
        <p:cNvGrpSpPr/>
        <p:nvPr/>
      </p:nvGrpSpPr>
      <p:grpSpPr>
        <a:xfrm>
          <a:off x="0" y="0"/>
          <a:ext cx="0" cy="0"/>
          <a:chOff x="0" y="0"/>
          <a:chExt cx="0" cy="0"/>
        </a:xfrm>
      </p:grpSpPr>
      <p:sp>
        <p:nvSpPr>
          <p:cNvPr id="22" name="Google Shape;22;p5"/>
          <p:cNvSpPr txBox="1">
            <a:spLocks noGrp="1"/>
          </p:cNvSpPr>
          <p:nvPr>
            <p:ph type="dt" idx="10"/>
          </p:nvPr>
        </p:nvSpPr>
        <p:spPr>
          <a:xfrm>
            <a:off x="1097280" y="7772400"/>
            <a:ext cx="2198400" cy="45744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80" b="0" i="0" u="none" strike="noStrike" cap="none">
                <a:solidFill>
                  <a:schemeClr val="lt1"/>
                </a:solidFill>
                <a:latin typeface="Calibri"/>
                <a:ea typeface="Calibri"/>
                <a:cs typeface="Calibri"/>
                <a:sym typeface="Calibri"/>
              </a:defRPr>
            </a:lvl1pPr>
            <a:lvl2pPr marL="548640" marR="0" lvl="1"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L="1097280" marR="0" lvl="2"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L="1645920" marR="0" lvl="3"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L="2194560" marR="0" lvl="4"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L="2743200" marR="0" lvl="5"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L="3291840" marR="0" lvl="6"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L="3840480" marR="0" lvl="7"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L="4389120" marR="0" lvl="8"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ftr" idx="11"/>
          </p:nvPr>
        </p:nvSpPr>
        <p:spPr>
          <a:xfrm>
            <a:off x="3291840" y="7772400"/>
            <a:ext cx="8046720" cy="45744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80" b="0" i="0" u="none" strike="noStrike" cap="none">
                <a:solidFill>
                  <a:schemeClr val="lt1"/>
                </a:solidFill>
                <a:latin typeface="Calibri"/>
                <a:ea typeface="Calibri"/>
                <a:cs typeface="Calibri"/>
                <a:sym typeface="Calibri"/>
              </a:defRPr>
            </a:lvl1pPr>
            <a:lvl2pPr marL="548640" marR="0" lvl="1"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L="1097280" marR="0" lvl="2"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L="1645920" marR="0" lvl="3"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L="2194560" marR="0" lvl="4"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L="2743200" marR="0" lvl="5"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L="3291840" marR="0" lvl="6"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L="3840480" marR="0" lvl="7"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L="4389120" marR="0" lvl="8"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11342410" y="7772400"/>
            <a:ext cx="2190720" cy="45744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80" b="0" i="0" u="none" strike="noStrike" cap="none">
                <a:solidFill>
                  <a:schemeClr val="lt1"/>
                </a:solidFill>
                <a:latin typeface="Calibri"/>
                <a:ea typeface="Calibri"/>
                <a:cs typeface="Calibri"/>
                <a:sym typeface="Calibri"/>
              </a:defRPr>
            </a:lvl1pPr>
            <a:lvl2pPr marL="0" marR="0" lvl="1" indent="0" algn="r" rtl="0">
              <a:spcBef>
                <a:spcPts val="0"/>
              </a:spcBef>
              <a:buNone/>
              <a:defRPr sz="1280" b="0" i="0" u="none" strike="noStrike" cap="none">
                <a:solidFill>
                  <a:schemeClr val="lt1"/>
                </a:solidFill>
                <a:latin typeface="Calibri"/>
                <a:ea typeface="Calibri"/>
                <a:cs typeface="Calibri"/>
                <a:sym typeface="Calibri"/>
              </a:defRPr>
            </a:lvl2pPr>
            <a:lvl3pPr marL="0" marR="0" lvl="2" indent="0" algn="r" rtl="0">
              <a:spcBef>
                <a:spcPts val="0"/>
              </a:spcBef>
              <a:buNone/>
              <a:defRPr sz="1280" b="0" i="0" u="none" strike="noStrike" cap="none">
                <a:solidFill>
                  <a:schemeClr val="lt1"/>
                </a:solidFill>
                <a:latin typeface="Calibri"/>
                <a:ea typeface="Calibri"/>
                <a:cs typeface="Calibri"/>
                <a:sym typeface="Calibri"/>
              </a:defRPr>
            </a:lvl3pPr>
            <a:lvl4pPr marL="0" marR="0" lvl="3" indent="0" algn="r" rtl="0">
              <a:spcBef>
                <a:spcPts val="0"/>
              </a:spcBef>
              <a:buNone/>
              <a:defRPr sz="1280" b="0" i="0" u="none" strike="noStrike" cap="none">
                <a:solidFill>
                  <a:schemeClr val="lt1"/>
                </a:solidFill>
                <a:latin typeface="Calibri"/>
                <a:ea typeface="Calibri"/>
                <a:cs typeface="Calibri"/>
                <a:sym typeface="Calibri"/>
              </a:defRPr>
            </a:lvl4pPr>
            <a:lvl5pPr marL="0" marR="0" lvl="4" indent="0" algn="r" rtl="0">
              <a:spcBef>
                <a:spcPts val="0"/>
              </a:spcBef>
              <a:buNone/>
              <a:defRPr sz="1280" b="0" i="0" u="none" strike="noStrike" cap="none">
                <a:solidFill>
                  <a:schemeClr val="lt1"/>
                </a:solidFill>
                <a:latin typeface="Calibri"/>
                <a:ea typeface="Calibri"/>
                <a:cs typeface="Calibri"/>
                <a:sym typeface="Calibri"/>
              </a:defRPr>
            </a:lvl5pPr>
            <a:lvl6pPr marL="0" marR="0" lvl="5" indent="0" algn="r" rtl="0">
              <a:spcBef>
                <a:spcPts val="0"/>
              </a:spcBef>
              <a:buNone/>
              <a:defRPr sz="1280" b="0" i="0" u="none" strike="noStrike" cap="none">
                <a:solidFill>
                  <a:schemeClr val="lt1"/>
                </a:solidFill>
                <a:latin typeface="Calibri"/>
                <a:ea typeface="Calibri"/>
                <a:cs typeface="Calibri"/>
                <a:sym typeface="Calibri"/>
              </a:defRPr>
            </a:lvl6pPr>
            <a:lvl7pPr marL="0" marR="0" lvl="6" indent="0" algn="r" rtl="0">
              <a:spcBef>
                <a:spcPts val="0"/>
              </a:spcBef>
              <a:buNone/>
              <a:defRPr sz="1280" b="0" i="0" u="none" strike="noStrike" cap="none">
                <a:solidFill>
                  <a:schemeClr val="lt1"/>
                </a:solidFill>
                <a:latin typeface="Calibri"/>
                <a:ea typeface="Calibri"/>
                <a:cs typeface="Calibri"/>
                <a:sym typeface="Calibri"/>
              </a:defRPr>
            </a:lvl7pPr>
            <a:lvl8pPr marL="0" marR="0" lvl="7" indent="0" algn="r" rtl="0">
              <a:spcBef>
                <a:spcPts val="0"/>
              </a:spcBef>
              <a:buNone/>
              <a:defRPr sz="1280" b="0" i="0" u="none" strike="noStrike" cap="none">
                <a:solidFill>
                  <a:schemeClr val="lt1"/>
                </a:solidFill>
                <a:latin typeface="Calibri"/>
                <a:ea typeface="Calibri"/>
                <a:cs typeface="Calibri"/>
                <a:sym typeface="Calibri"/>
              </a:defRPr>
            </a:lvl8pPr>
            <a:lvl9pPr marL="0" marR="0" lvl="8" indent="0" algn="r" rtl="0">
              <a:spcBef>
                <a:spcPts val="0"/>
              </a:spcBef>
              <a:buNone/>
              <a:defRPr sz="1280" b="0" i="0" u="none" strike="noStrike" cap="none">
                <a:solidFill>
                  <a:schemeClr val="lt1"/>
                </a:solidFill>
                <a:latin typeface="Calibri"/>
                <a:ea typeface="Calibri"/>
                <a:cs typeface="Calibri"/>
                <a:sym typeface="Calibri"/>
              </a:defRPr>
            </a:lvl9pPr>
          </a:lstStyle>
          <a:p>
            <a:pPr>
              <a:spcAft>
                <a:spcPts val="0"/>
              </a:spcAft>
            </a:pPr>
            <a:fld id="{00000000-1234-1234-1234-123412341234}" type="slidenum">
              <a:rPr lang="en" smtClean="0"/>
              <a:pPr>
                <a:spcAft>
                  <a:spcPts val="0"/>
                </a:spcAft>
              </a:pPr>
              <a:t>‹#›</a:t>
            </a:fld>
            <a:endParaRPr lang="en"/>
          </a:p>
        </p:txBody>
      </p:sp>
      <p:sp>
        <p:nvSpPr>
          <p:cNvPr id="25" name="Google Shape;25;p5"/>
          <p:cNvSpPr txBox="1">
            <a:spLocks noGrp="1"/>
          </p:cNvSpPr>
          <p:nvPr>
            <p:ph type="body" idx="1"/>
          </p:nvPr>
        </p:nvSpPr>
        <p:spPr>
          <a:xfrm>
            <a:off x="2541509" y="-33440"/>
            <a:ext cx="10991520" cy="1188480"/>
          </a:xfrm>
          <a:prstGeom prst="rect">
            <a:avLst/>
          </a:prstGeom>
          <a:noFill/>
          <a:ln>
            <a:noFill/>
          </a:ln>
        </p:spPr>
        <p:txBody>
          <a:bodyPr spcFirstLastPara="1" wrap="square" lIns="91425" tIns="91425" rIns="91425" bIns="91425" anchor="ctr" anchorCtr="0"/>
          <a:lstStyle>
            <a:lvl1pPr marL="731520" marR="0" lvl="0" indent="-365760" algn="r" rtl="0">
              <a:lnSpc>
                <a:spcPct val="100000"/>
              </a:lnSpc>
              <a:spcBef>
                <a:spcPts val="0"/>
              </a:spcBef>
              <a:spcAft>
                <a:spcPts val="0"/>
              </a:spcAft>
              <a:buClr>
                <a:schemeClr val="dk1"/>
              </a:buClr>
              <a:buSzPts val="1400"/>
              <a:buFont typeface="Arial"/>
              <a:buNone/>
              <a:defRPr sz="3840" b="0" i="0" u="none" strike="noStrike" cap="none">
                <a:solidFill>
                  <a:schemeClr val="dk1"/>
                </a:solidFill>
                <a:latin typeface="Calibri"/>
                <a:ea typeface="Calibri"/>
                <a:cs typeface="Calibri"/>
                <a:sym typeface="Calibri"/>
              </a:defRPr>
            </a:lvl1pPr>
            <a:lvl2pPr marL="1463040" marR="0" lvl="1" indent="-528320" algn="l" rtl="0">
              <a:lnSpc>
                <a:spcPct val="100000"/>
              </a:lnSpc>
              <a:spcBef>
                <a:spcPts val="256"/>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2pPr>
            <a:lvl3pPr marL="2194560" marR="0" lvl="2" indent="-528320" algn="l" rtl="0">
              <a:lnSpc>
                <a:spcPct val="100000"/>
              </a:lnSpc>
              <a:spcBef>
                <a:spcPts val="224"/>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3pPr>
            <a:lvl4pPr marL="2926080" marR="0" lvl="3" indent="-528320" algn="l" rtl="0">
              <a:lnSpc>
                <a:spcPct val="100000"/>
              </a:lnSpc>
              <a:spcBef>
                <a:spcPts val="192"/>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4pPr>
            <a:lvl5pPr marL="3657600" marR="0" lvl="4" indent="-528320" algn="l" rtl="0">
              <a:lnSpc>
                <a:spcPct val="100000"/>
              </a:lnSpc>
              <a:spcBef>
                <a:spcPts val="160"/>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5pPr>
            <a:lvl6pPr marL="4389120" marR="0" lvl="5"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6pPr>
            <a:lvl7pPr marL="5120640" marR="0" lvl="6"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7pPr>
            <a:lvl8pPr marL="5852160" marR="0" lvl="7"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8pPr>
            <a:lvl9pPr marL="6583680" marR="0" lvl="8"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26" name="Google Shape;26;p5"/>
          <p:cNvSpPr txBox="1">
            <a:spLocks noGrp="1"/>
          </p:cNvSpPr>
          <p:nvPr>
            <p:ph type="body" idx="2"/>
          </p:nvPr>
        </p:nvSpPr>
        <p:spPr>
          <a:xfrm>
            <a:off x="1097280" y="1554480"/>
            <a:ext cx="12435840" cy="365760"/>
          </a:xfrm>
          <a:prstGeom prst="rect">
            <a:avLst/>
          </a:prstGeom>
          <a:noFill/>
          <a:ln>
            <a:noFill/>
          </a:ln>
        </p:spPr>
        <p:txBody>
          <a:bodyPr spcFirstLastPara="1" wrap="square" lIns="91425" tIns="91425" rIns="91425" bIns="91425" anchor="ctr" anchorCtr="0"/>
          <a:lstStyle>
            <a:lvl1pPr marL="731520" marR="0" lvl="0" indent="-365760" algn="l" rtl="0">
              <a:lnSpc>
                <a:spcPct val="100000"/>
              </a:lnSpc>
              <a:spcBef>
                <a:spcPts val="0"/>
              </a:spcBef>
              <a:spcAft>
                <a:spcPts val="0"/>
              </a:spcAft>
              <a:buClr>
                <a:schemeClr val="dk1"/>
              </a:buClr>
              <a:buSzPts val="1400"/>
              <a:buFont typeface="Arial"/>
              <a:buNone/>
              <a:defRPr sz="3840" b="0" i="0" u="none" strike="noStrike" cap="none">
                <a:solidFill>
                  <a:schemeClr val="dk1"/>
                </a:solidFill>
                <a:latin typeface="Calibri"/>
                <a:ea typeface="Calibri"/>
                <a:cs typeface="Calibri"/>
                <a:sym typeface="Calibri"/>
              </a:defRPr>
            </a:lvl1pPr>
            <a:lvl2pPr marL="1463040" marR="0" lvl="1" indent="-528320" algn="l" rtl="0">
              <a:lnSpc>
                <a:spcPct val="100000"/>
              </a:lnSpc>
              <a:spcBef>
                <a:spcPts val="256"/>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2pPr>
            <a:lvl3pPr marL="2194560" marR="0" lvl="2" indent="-528320" algn="l" rtl="0">
              <a:lnSpc>
                <a:spcPct val="100000"/>
              </a:lnSpc>
              <a:spcBef>
                <a:spcPts val="224"/>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3pPr>
            <a:lvl4pPr marL="2926080" marR="0" lvl="3" indent="-528320" algn="l" rtl="0">
              <a:lnSpc>
                <a:spcPct val="100000"/>
              </a:lnSpc>
              <a:spcBef>
                <a:spcPts val="192"/>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4pPr>
            <a:lvl5pPr marL="3657600" marR="0" lvl="4" indent="-528320" algn="l" rtl="0">
              <a:lnSpc>
                <a:spcPct val="100000"/>
              </a:lnSpc>
              <a:spcBef>
                <a:spcPts val="160"/>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5pPr>
            <a:lvl6pPr marL="4389120" marR="0" lvl="5"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6pPr>
            <a:lvl7pPr marL="5120640" marR="0" lvl="6"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7pPr>
            <a:lvl8pPr marL="5852160" marR="0" lvl="7"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8pPr>
            <a:lvl9pPr marL="6583680" marR="0" lvl="8"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3"/>
          </p:nvPr>
        </p:nvSpPr>
        <p:spPr>
          <a:xfrm>
            <a:off x="1097282" y="2286000"/>
            <a:ext cx="12435840" cy="5120640"/>
          </a:xfrm>
          <a:prstGeom prst="rect">
            <a:avLst/>
          </a:prstGeom>
          <a:noFill/>
          <a:ln>
            <a:noFill/>
          </a:ln>
        </p:spPr>
        <p:txBody>
          <a:bodyPr spcFirstLastPara="1" wrap="square" lIns="91425" tIns="91425" rIns="91425" bIns="91425" anchor="t" anchorCtr="0"/>
          <a:lstStyle>
            <a:lvl1pPr marL="731520" marR="0" lvl="0" indent="-365760"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1463040" marR="0" lvl="1" indent="-568960" algn="l" rtl="0">
              <a:lnSpc>
                <a:spcPct val="100000"/>
              </a:lnSpc>
              <a:spcBef>
                <a:spcPts val="256"/>
              </a:spcBef>
              <a:spcAft>
                <a:spcPts val="0"/>
              </a:spcAft>
              <a:buClr>
                <a:schemeClr val="dk1"/>
              </a:buClr>
              <a:buSzPts val="2000"/>
              <a:buFont typeface="Arial"/>
              <a:buChar char="•"/>
              <a:defRPr sz="3200" b="0" i="0" u="none" strike="noStrike" cap="none">
                <a:solidFill>
                  <a:schemeClr val="dk1"/>
                </a:solidFill>
                <a:latin typeface="Calibri"/>
                <a:ea typeface="Calibri"/>
                <a:cs typeface="Calibri"/>
                <a:sym typeface="Calibri"/>
              </a:defRPr>
            </a:lvl2pPr>
            <a:lvl3pPr marL="2194560" marR="0" lvl="2" indent="-568960" algn="l" rtl="0">
              <a:lnSpc>
                <a:spcPct val="100000"/>
              </a:lnSpc>
              <a:spcBef>
                <a:spcPts val="224"/>
              </a:spcBef>
              <a:spcAft>
                <a:spcPts val="0"/>
              </a:spcAft>
              <a:buClr>
                <a:schemeClr val="dk1"/>
              </a:buClr>
              <a:buSzPts val="2000"/>
              <a:buFont typeface="Arial"/>
              <a:buChar char="•"/>
              <a:defRPr sz="3200" b="0" i="0" u="none" strike="noStrike" cap="none">
                <a:solidFill>
                  <a:schemeClr val="dk1"/>
                </a:solidFill>
                <a:latin typeface="Calibri"/>
                <a:ea typeface="Calibri"/>
                <a:cs typeface="Calibri"/>
                <a:sym typeface="Calibri"/>
              </a:defRPr>
            </a:lvl3pPr>
            <a:lvl4pPr marL="2926080" marR="0" lvl="3" indent="-568960" algn="l" rtl="0">
              <a:lnSpc>
                <a:spcPct val="100000"/>
              </a:lnSpc>
              <a:spcBef>
                <a:spcPts val="192"/>
              </a:spcBef>
              <a:spcAft>
                <a:spcPts val="0"/>
              </a:spcAft>
              <a:buClr>
                <a:schemeClr val="dk1"/>
              </a:buClr>
              <a:buSzPts val="2000"/>
              <a:buFont typeface="Arial"/>
              <a:buChar char="•"/>
              <a:defRPr sz="3200" b="0" i="0" u="none" strike="noStrike" cap="none">
                <a:solidFill>
                  <a:schemeClr val="dk1"/>
                </a:solidFill>
                <a:latin typeface="Calibri"/>
                <a:ea typeface="Calibri"/>
                <a:cs typeface="Calibri"/>
                <a:sym typeface="Calibri"/>
              </a:defRPr>
            </a:lvl4pPr>
            <a:lvl5pPr marL="3657600" marR="0" lvl="4" indent="-568960" algn="l" rtl="0">
              <a:lnSpc>
                <a:spcPct val="100000"/>
              </a:lnSpc>
              <a:spcBef>
                <a:spcPts val="160"/>
              </a:spcBef>
              <a:spcAft>
                <a:spcPts val="0"/>
              </a:spcAft>
              <a:buClr>
                <a:schemeClr val="dk1"/>
              </a:buClr>
              <a:buSzPts val="2000"/>
              <a:buFont typeface="Arial"/>
              <a:buChar char="•"/>
              <a:defRPr sz="3200" b="0" i="0" u="none" strike="noStrike" cap="none">
                <a:solidFill>
                  <a:schemeClr val="dk1"/>
                </a:solidFill>
                <a:latin typeface="Calibri"/>
                <a:ea typeface="Calibri"/>
                <a:cs typeface="Calibri"/>
                <a:sym typeface="Calibri"/>
              </a:defRPr>
            </a:lvl5pPr>
            <a:lvl6pPr marL="4389120" marR="0" lvl="5"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6pPr>
            <a:lvl7pPr marL="5120640" marR="0" lvl="6"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7pPr>
            <a:lvl8pPr marL="5852160" marR="0" lvl="7"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8pPr>
            <a:lvl9pPr marL="6583680" marR="0" lvl="8"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9658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sic Content">
  <p:cSld name="Basic Content">
    <p:spTree>
      <p:nvGrpSpPr>
        <p:cNvPr id="1" name="Shape 34"/>
        <p:cNvGrpSpPr/>
        <p:nvPr/>
      </p:nvGrpSpPr>
      <p:grpSpPr>
        <a:xfrm>
          <a:off x="0" y="0"/>
          <a:ext cx="0" cy="0"/>
          <a:chOff x="0" y="0"/>
          <a:chExt cx="0" cy="0"/>
        </a:xfrm>
      </p:grpSpPr>
      <p:sp>
        <p:nvSpPr>
          <p:cNvPr id="35" name="Google Shape;35;p9"/>
          <p:cNvSpPr txBox="1">
            <a:spLocks noGrp="1"/>
          </p:cNvSpPr>
          <p:nvPr>
            <p:ph type="dt" idx="10"/>
          </p:nvPr>
        </p:nvSpPr>
        <p:spPr>
          <a:xfrm>
            <a:off x="1097280" y="7772400"/>
            <a:ext cx="2198400" cy="45744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80" b="0" i="0" u="none" strike="noStrike" cap="none">
                <a:solidFill>
                  <a:schemeClr val="lt1"/>
                </a:solidFill>
                <a:latin typeface="Calibri"/>
                <a:ea typeface="Calibri"/>
                <a:cs typeface="Calibri"/>
                <a:sym typeface="Calibri"/>
              </a:defRPr>
            </a:lvl1pPr>
            <a:lvl2pPr marL="548640" marR="0" lvl="1"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L="1097280" marR="0" lvl="2"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L="1645920" marR="0" lvl="3"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L="2194560" marR="0" lvl="4"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L="2743200" marR="0" lvl="5"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L="3291840" marR="0" lvl="6"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L="3840480" marR="0" lvl="7"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L="4389120" marR="0" lvl="8"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36" name="Google Shape;36;p9"/>
          <p:cNvSpPr txBox="1">
            <a:spLocks noGrp="1"/>
          </p:cNvSpPr>
          <p:nvPr>
            <p:ph type="ftr" idx="11"/>
          </p:nvPr>
        </p:nvSpPr>
        <p:spPr>
          <a:xfrm>
            <a:off x="3291840" y="7772400"/>
            <a:ext cx="8046720" cy="45744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80" b="0" i="0" u="none" strike="noStrike" cap="none">
                <a:solidFill>
                  <a:schemeClr val="lt1"/>
                </a:solidFill>
                <a:latin typeface="Calibri"/>
                <a:ea typeface="Calibri"/>
                <a:cs typeface="Calibri"/>
                <a:sym typeface="Calibri"/>
              </a:defRPr>
            </a:lvl1pPr>
            <a:lvl2pPr marL="548640" marR="0" lvl="1"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L="1097280" marR="0" lvl="2"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L="1645920" marR="0" lvl="3"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L="2194560" marR="0" lvl="4"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L="2743200" marR="0" lvl="5"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L="3291840" marR="0" lvl="6"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L="3840480" marR="0" lvl="7"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L="4389120" marR="0" lvl="8" indent="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37" name="Google Shape;37;p9"/>
          <p:cNvSpPr txBox="1">
            <a:spLocks noGrp="1"/>
          </p:cNvSpPr>
          <p:nvPr>
            <p:ph type="sldNum" idx="12"/>
          </p:nvPr>
        </p:nvSpPr>
        <p:spPr>
          <a:xfrm>
            <a:off x="11342410" y="7772400"/>
            <a:ext cx="2190720" cy="45744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80" b="0" i="0" u="none" strike="noStrike" cap="none">
                <a:solidFill>
                  <a:schemeClr val="lt1"/>
                </a:solidFill>
                <a:latin typeface="Calibri"/>
                <a:ea typeface="Calibri"/>
                <a:cs typeface="Calibri"/>
                <a:sym typeface="Calibri"/>
              </a:defRPr>
            </a:lvl1pPr>
            <a:lvl2pPr marL="0" marR="0" lvl="1" indent="0" algn="r" rtl="0">
              <a:spcBef>
                <a:spcPts val="0"/>
              </a:spcBef>
              <a:buNone/>
              <a:defRPr sz="1280" b="0" i="0" u="none" strike="noStrike" cap="none">
                <a:solidFill>
                  <a:schemeClr val="lt1"/>
                </a:solidFill>
                <a:latin typeface="Calibri"/>
                <a:ea typeface="Calibri"/>
                <a:cs typeface="Calibri"/>
                <a:sym typeface="Calibri"/>
              </a:defRPr>
            </a:lvl2pPr>
            <a:lvl3pPr marL="0" marR="0" lvl="2" indent="0" algn="r" rtl="0">
              <a:spcBef>
                <a:spcPts val="0"/>
              </a:spcBef>
              <a:buNone/>
              <a:defRPr sz="1280" b="0" i="0" u="none" strike="noStrike" cap="none">
                <a:solidFill>
                  <a:schemeClr val="lt1"/>
                </a:solidFill>
                <a:latin typeface="Calibri"/>
                <a:ea typeface="Calibri"/>
                <a:cs typeface="Calibri"/>
                <a:sym typeface="Calibri"/>
              </a:defRPr>
            </a:lvl3pPr>
            <a:lvl4pPr marL="0" marR="0" lvl="3" indent="0" algn="r" rtl="0">
              <a:spcBef>
                <a:spcPts val="0"/>
              </a:spcBef>
              <a:buNone/>
              <a:defRPr sz="1280" b="0" i="0" u="none" strike="noStrike" cap="none">
                <a:solidFill>
                  <a:schemeClr val="lt1"/>
                </a:solidFill>
                <a:latin typeface="Calibri"/>
                <a:ea typeface="Calibri"/>
                <a:cs typeface="Calibri"/>
                <a:sym typeface="Calibri"/>
              </a:defRPr>
            </a:lvl4pPr>
            <a:lvl5pPr marL="0" marR="0" lvl="4" indent="0" algn="r" rtl="0">
              <a:spcBef>
                <a:spcPts val="0"/>
              </a:spcBef>
              <a:buNone/>
              <a:defRPr sz="1280" b="0" i="0" u="none" strike="noStrike" cap="none">
                <a:solidFill>
                  <a:schemeClr val="lt1"/>
                </a:solidFill>
                <a:latin typeface="Calibri"/>
                <a:ea typeface="Calibri"/>
                <a:cs typeface="Calibri"/>
                <a:sym typeface="Calibri"/>
              </a:defRPr>
            </a:lvl5pPr>
            <a:lvl6pPr marL="0" marR="0" lvl="5" indent="0" algn="r" rtl="0">
              <a:spcBef>
                <a:spcPts val="0"/>
              </a:spcBef>
              <a:buNone/>
              <a:defRPr sz="1280" b="0" i="0" u="none" strike="noStrike" cap="none">
                <a:solidFill>
                  <a:schemeClr val="lt1"/>
                </a:solidFill>
                <a:latin typeface="Calibri"/>
                <a:ea typeface="Calibri"/>
                <a:cs typeface="Calibri"/>
                <a:sym typeface="Calibri"/>
              </a:defRPr>
            </a:lvl6pPr>
            <a:lvl7pPr marL="0" marR="0" lvl="6" indent="0" algn="r" rtl="0">
              <a:spcBef>
                <a:spcPts val="0"/>
              </a:spcBef>
              <a:buNone/>
              <a:defRPr sz="1280" b="0" i="0" u="none" strike="noStrike" cap="none">
                <a:solidFill>
                  <a:schemeClr val="lt1"/>
                </a:solidFill>
                <a:latin typeface="Calibri"/>
                <a:ea typeface="Calibri"/>
                <a:cs typeface="Calibri"/>
                <a:sym typeface="Calibri"/>
              </a:defRPr>
            </a:lvl7pPr>
            <a:lvl8pPr marL="0" marR="0" lvl="7" indent="0" algn="r" rtl="0">
              <a:spcBef>
                <a:spcPts val="0"/>
              </a:spcBef>
              <a:buNone/>
              <a:defRPr sz="1280" b="0" i="0" u="none" strike="noStrike" cap="none">
                <a:solidFill>
                  <a:schemeClr val="lt1"/>
                </a:solidFill>
                <a:latin typeface="Calibri"/>
                <a:ea typeface="Calibri"/>
                <a:cs typeface="Calibri"/>
                <a:sym typeface="Calibri"/>
              </a:defRPr>
            </a:lvl8pPr>
            <a:lvl9pPr marL="0" marR="0" lvl="8" indent="0" algn="r" rtl="0">
              <a:spcBef>
                <a:spcPts val="0"/>
              </a:spcBef>
              <a:buNone/>
              <a:defRPr sz="1280" b="0" i="0" u="none" strike="noStrike" cap="none">
                <a:solidFill>
                  <a:schemeClr val="lt1"/>
                </a:solidFill>
                <a:latin typeface="Calibri"/>
                <a:ea typeface="Calibri"/>
                <a:cs typeface="Calibri"/>
                <a:sym typeface="Calibri"/>
              </a:defRPr>
            </a:lvl9pPr>
          </a:lstStyle>
          <a:p>
            <a:pPr>
              <a:spcAft>
                <a:spcPts val="0"/>
              </a:spcAft>
            </a:pPr>
            <a:fld id="{00000000-1234-1234-1234-123412341234}" type="slidenum">
              <a:rPr lang="en" smtClean="0"/>
              <a:pPr>
                <a:spcAft>
                  <a:spcPts val="0"/>
                </a:spcAft>
              </a:pPr>
              <a:t>‹#›</a:t>
            </a:fld>
            <a:endParaRPr lang="en"/>
          </a:p>
        </p:txBody>
      </p:sp>
      <p:sp>
        <p:nvSpPr>
          <p:cNvPr id="38" name="Google Shape;38;p9"/>
          <p:cNvSpPr txBox="1">
            <a:spLocks noGrp="1"/>
          </p:cNvSpPr>
          <p:nvPr>
            <p:ph type="body" idx="1"/>
          </p:nvPr>
        </p:nvSpPr>
        <p:spPr>
          <a:xfrm>
            <a:off x="2541509" y="0"/>
            <a:ext cx="10991520" cy="1188480"/>
          </a:xfrm>
          <a:prstGeom prst="rect">
            <a:avLst/>
          </a:prstGeom>
          <a:noFill/>
          <a:ln>
            <a:noFill/>
          </a:ln>
        </p:spPr>
        <p:txBody>
          <a:bodyPr spcFirstLastPara="1" wrap="square" lIns="91425" tIns="91425" rIns="91425" bIns="91425" anchor="ctr" anchorCtr="0"/>
          <a:lstStyle>
            <a:lvl1pPr marL="731520" marR="0" lvl="0" indent="-365760" algn="r" rtl="0">
              <a:lnSpc>
                <a:spcPct val="100000"/>
              </a:lnSpc>
              <a:spcBef>
                <a:spcPts val="0"/>
              </a:spcBef>
              <a:spcAft>
                <a:spcPts val="0"/>
              </a:spcAft>
              <a:buClr>
                <a:schemeClr val="dk1"/>
              </a:buClr>
              <a:buSzPts val="1400"/>
              <a:buFont typeface="Arial"/>
              <a:buNone/>
              <a:defRPr sz="3840" b="0" i="0" u="none" strike="noStrike" cap="none">
                <a:solidFill>
                  <a:schemeClr val="dk1"/>
                </a:solidFill>
                <a:latin typeface="Calibri"/>
                <a:ea typeface="Calibri"/>
                <a:cs typeface="Calibri"/>
                <a:sym typeface="Calibri"/>
              </a:defRPr>
            </a:lvl1pPr>
            <a:lvl2pPr marL="1463040" marR="0" lvl="1" indent="-528320" algn="l" rtl="0">
              <a:lnSpc>
                <a:spcPct val="100000"/>
              </a:lnSpc>
              <a:spcBef>
                <a:spcPts val="256"/>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2pPr>
            <a:lvl3pPr marL="2194560" marR="0" lvl="2" indent="-528320" algn="l" rtl="0">
              <a:lnSpc>
                <a:spcPct val="100000"/>
              </a:lnSpc>
              <a:spcBef>
                <a:spcPts val="224"/>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3pPr>
            <a:lvl4pPr marL="2926080" marR="0" lvl="3" indent="-528320" algn="l" rtl="0">
              <a:lnSpc>
                <a:spcPct val="100000"/>
              </a:lnSpc>
              <a:spcBef>
                <a:spcPts val="192"/>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4pPr>
            <a:lvl5pPr marL="3657600" marR="0" lvl="4" indent="-528320" algn="l" rtl="0">
              <a:lnSpc>
                <a:spcPct val="100000"/>
              </a:lnSpc>
              <a:spcBef>
                <a:spcPts val="160"/>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5pPr>
            <a:lvl6pPr marL="4389120" marR="0" lvl="5"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6pPr>
            <a:lvl7pPr marL="5120640" marR="0" lvl="6"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7pPr>
            <a:lvl8pPr marL="5852160" marR="0" lvl="7"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8pPr>
            <a:lvl9pPr marL="6583680" marR="0" lvl="8"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39" name="Google Shape;39;p9"/>
          <p:cNvSpPr txBox="1">
            <a:spLocks noGrp="1"/>
          </p:cNvSpPr>
          <p:nvPr>
            <p:ph type="body" idx="2"/>
          </p:nvPr>
        </p:nvSpPr>
        <p:spPr>
          <a:xfrm>
            <a:off x="1097282" y="1554480"/>
            <a:ext cx="12435840" cy="5852160"/>
          </a:xfrm>
          <a:prstGeom prst="rect">
            <a:avLst/>
          </a:prstGeom>
          <a:noFill/>
          <a:ln>
            <a:noFill/>
          </a:ln>
        </p:spPr>
        <p:txBody>
          <a:bodyPr spcFirstLastPara="1" wrap="square" lIns="91425" tIns="91425" rIns="91425" bIns="91425" anchor="t" anchorCtr="0"/>
          <a:lstStyle>
            <a:lvl1pPr marL="731520" marR="0" lvl="0" indent="-365760"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1463040" marR="0" lvl="1" indent="-528320" algn="l" rtl="0">
              <a:lnSpc>
                <a:spcPct val="100000"/>
              </a:lnSpc>
              <a:spcBef>
                <a:spcPts val="256"/>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2pPr>
            <a:lvl3pPr marL="2194560" marR="0" lvl="2" indent="-528320" algn="l" rtl="0">
              <a:lnSpc>
                <a:spcPct val="100000"/>
              </a:lnSpc>
              <a:spcBef>
                <a:spcPts val="224"/>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3pPr>
            <a:lvl4pPr marL="2926080" marR="0" lvl="3" indent="-528320" algn="l" rtl="0">
              <a:lnSpc>
                <a:spcPct val="100000"/>
              </a:lnSpc>
              <a:spcBef>
                <a:spcPts val="192"/>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4pPr>
            <a:lvl5pPr marL="3657600" marR="0" lvl="4" indent="-528320" algn="l" rtl="0">
              <a:lnSpc>
                <a:spcPct val="100000"/>
              </a:lnSpc>
              <a:spcBef>
                <a:spcPts val="160"/>
              </a:spcBef>
              <a:spcAft>
                <a:spcPts val="0"/>
              </a:spcAft>
              <a:buClr>
                <a:schemeClr val="dk1"/>
              </a:buClr>
              <a:buSzPts val="1600"/>
              <a:buFont typeface="Arial"/>
              <a:buChar char="•"/>
              <a:defRPr sz="2560" b="0" i="0" u="none" strike="noStrike" cap="none">
                <a:solidFill>
                  <a:schemeClr val="dk1"/>
                </a:solidFill>
                <a:latin typeface="Calibri"/>
                <a:ea typeface="Calibri"/>
                <a:cs typeface="Calibri"/>
                <a:sym typeface="Calibri"/>
              </a:defRPr>
            </a:lvl5pPr>
            <a:lvl6pPr marL="4389120" marR="0" lvl="5"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6pPr>
            <a:lvl7pPr marL="5120640" marR="0" lvl="6"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7pPr>
            <a:lvl8pPr marL="5852160" marR="0" lvl="7"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8pPr>
            <a:lvl9pPr marL="6583680" marR="0" lvl="8" indent="-502920" algn="l" rtl="0">
              <a:lnSpc>
                <a:spcPct val="90000"/>
              </a:lnSpc>
              <a:spcBef>
                <a:spcPts val="600"/>
              </a:spcBef>
              <a:spcAft>
                <a:spcPts val="0"/>
              </a:spcAft>
              <a:buClr>
                <a:schemeClr val="dk1"/>
              </a:buClr>
              <a:buSzPts val="1350"/>
              <a:buFont typeface="Arial"/>
              <a:buChar char="•"/>
              <a:defRPr sz="216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2602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362672" y="961290"/>
            <a:ext cx="11922720" cy="1036320"/>
          </a:xfrm>
          <a:prstGeom prst="rect">
            <a:avLst/>
          </a:prstGeom>
          <a:noFill/>
          <a:ln>
            <a:noFill/>
          </a:ln>
        </p:spPr>
        <p:txBody>
          <a:bodyPr spcFirstLastPara="1" wrap="square" lIns="91425" tIns="91425" rIns="91425" bIns="91425" anchor="t" anchorCtr="0"/>
          <a:lstStyle>
            <a:lvl1pPr marL="0" marR="0" lvl="0" indent="0" algn="r" rtl="0">
              <a:lnSpc>
                <a:spcPct val="90000"/>
              </a:lnSpc>
              <a:spcBef>
                <a:spcPts val="0"/>
              </a:spcBef>
              <a:spcAft>
                <a:spcPts val="0"/>
              </a:spcAft>
              <a:buClr>
                <a:schemeClr val="dk1"/>
              </a:buClr>
              <a:buSzPts val="1400"/>
              <a:buFont typeface="Calibri"/>
              <a:buNone/>
              <a:defRPr sz="48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2880"/>
            </a:lvl2pPr>
            <a:lvl3pPr lvl="2" indent="0" rtl="0">
              <a:spcBef>
                <a:spcPts val="0"/>
              </a:spcBef>
              <a:spcAft>
                <a:spcPts val="0"/>
              </a:spcAft>
              <a:buSzPts val="1400"/>
              <a:buFont typeface="Arial"/>
              <a:buNone/>
              <a:defRPr sz="2880"/>
            </a:lvl3pPr>
            <a:lvl4pPr lvl="3" indent="0" rtl="0">
              <a:spcBef>
                <a:spcPts val="0"/>
              </a:spcBef>
              <a:spcAft>
                <a:spcPts val="0"/>
              </a:spcAft>
              <a:buSzPts val="1400"/>
              <a:buFont typeface="Arial"/>
              <a:buNone/>
              <a:defRPr sz="2880"/>
            </a:lvl4pPr>
            <a:lvl5pPr lvl="4" indent="0" rtl="0">
              <a:spcBef>
                <a:spcPts val="0"/>
              </a:spcBef>
              <a:spcAft>
                <a:spcPts val="0"/>
              </a:spcAft>
              <a:buSzPts val="1400"/>
              <a:buFont typeface="Arial"/>
              <a:buNone/>
              <a:defRPr sz="2880"/>
            </a:lvl5pPr>
            <a:lvl6pPr lvl="5" indent="0" rtl="0">
              <a:spcBef>
                <a:spcPts val="0"/>
              </a:spcBef>
              <a:spcAft>
                <a:spcPts val="0"/>
              </a:spcAft>
              <a:buSzPts val="1400"/>
              <a:buFont typeface="Arial"/>
              <a:buNone/>
              <a:defRPr sz="2880"/>
            </a:lvl6pPr>
            <a:lvl7pPr lvl="6" indent="0" rtl="0">
              <a:spcBef>
                <a:spcPts val="0"/>
              </a:spcBef>
              <a:spcAft>
                <a:spcPts val="0"/>
              </a:spcAft>
              <a:buSzPts val="1400"/>
              <a:buFont typeface="Arial"/>
              <a:buNone/>
              <a:defRPr sz="2880"/>
            </a:lvl7pPr>
            <a:lvl8pPr lvl="7" indent="0" rtl="0">
              <a:spcBef>
                <a:spcPts val="0"/>
              </a:spcBef>
              <a:spcAft>
                <a:spcPts val="0"/>
              </a:spcAft>
              <a:buSzPts val="1400"/>
              <a:buFont typeface="Arial"/>
              <a:buNone/>
              <a:defRPr sz="2880"/>
            </a:lvl8pPr>
            <a:lvl9pPr lvl="8" indent="0" rtl="0">
              <a:spcBef>
                <a:spcPts val="0"/>
              </a:spcBef>
              <a:spcAft>
                <a:spcPts val="0"/>
              </a:spcAft>
              <a:buSzPts val="1400"/>
              <a:buFont typeface="Arial"/>
              <a:buNone/>
              <a:defRPr sz="2880"/>
            </a:lvl9pPr>
          </a:lstStyle>
          <a:p>
            <a:endParaRPr/>
          </a:p>
        </p:txBody>
      </p:sp>
      <p:sp>
        <p:nvSpPr>
          <p:cNvPr id="42" name="Google Shape;42;p10"/>
          <p:cNvSpPr txBox="1">
            <a:spLocks noGrp="1"/>
          </p:cNvSpPr>
          <p:nvPr>
            <p:ph type="body" idx="1"/>
          </p:nvPr>
        </p:nvSpPr>
        <p:spPr>
          <a:xfrm>
            <a:off x="1097280" y="1920240"/>
            <a:ext cx="12435840" cy="2072160"/>
          </a:xfrm>
          <a:prstGeom prst="rect">
            <a:avLst/>
          </a:prstGeom>
          <a:noFill/>
          <a:ln>
            <a:noFill/>
          </a:ln>
        </p:spPr>
        <p:txBody>
          <a:bodyPr spcFirstLastPara="1" wrap="square" lIns="91425" tIns="91425" rIns="91425" bIns="91425" anchor="t" anchorCtr="0"/>
          <a:lstStyle>
            <a:lvl1pPr marL="731520" marR="0" lvl="0" indent="-560832" algn="l" rtl="0">
              <a:lnSpc>
                <a:spcPct val="100000"/>
              </a:lnSpc>
              <a:spcBef>
                <a:spcPts val="0"/>
              </a:spcBef>
              <a:spcAft>
                <a:spcPts val="0"/>
              </a:spcAft>
              <a:buClr>
                <a:schemeClr val="lt1"/>
              </a:buClr>
              <a:buSzPts val="1920"/>
              <a:buFont typeface="Arial"/>
              <a:buChar char="•"/>
              <a:defRPr sz="3840" b="0" i="0" u="none" strike="noStrike" cap="none">
                <a:solidFill>
                  <a:schemeClr val="lt1"/>
                </a:solidFill>
                <a:latin typeface="Calibri"/>
                <a:ea typeface="Calibri"/>
                <a:cs typeface="Calibri"/>
                <a:sym typeface="Calibri"/>
              </a:defRPr>
            </a:lvl1pPr>
            <a:lvl2pPr marL="1463040" marR="0" lvl="1" indent="-528320" algn="l" rtl="0">
              <a:lnSpc>
                <a:spcPct val="100000"/>
              </a:lnSpc>
              <a:spcBef>
                <a:spcPts val="256"/>
              </a:spcBef>
              <a:spcAft>
                <a:spcPts val="0"/>
              </a:spcAft>
              <a:buClr>
                <a:schemeClr val="lt1"/>
              </a:buClr>
              <a:buSzPts val="1600"/>
              <a:buFont typeface="Arial"/>
              <a:buChar char="•"/>
              <a:defRPr sz="3200" b="0" i="0" u="none" strike="noStrike" cap="none">
                <a:solidFill>
                  <a:schemeClr val="lt1"/>
                </a:solidFill>
                <a:latin typeface="Calibri"/>
                <a:ea typeface="Calibri"/>
                <a:cs typeface="Calibri"/>
                <a:sym typeface="Calibri"/>
              </a:defRPr>
            </a:lvl2pPr>
            <a:lvl3pPr marL="2194560" marR="0" lvl="2" indent="-512061" algn="l" rtl="0">
              <a:lnSpc>
                <a:spcPct val="100000"/>
              </a:lnSpc>
              <a:spcBef>
                <a:spcPts val="224"/>
              </a:spcBef>
              <a:spcAft>
                <a:spcPts val="0"/>
              </a:spcAft>
              <a:buClr>
                <a:schemeClr val="lt1"/>
              </a:buClr>
              <a:buSzPts val="1440"/>
              <a:buFont typeface="Arial"/>
              <a:buChar char="•"/>
              <a:defRPr sz="2880" b="0" i="0" u="none" strike="noStrike" cap="none">
                <a:solidFill>
                  <a:schemeClr val="lt1"/>
                </a:solidFill>
                <a:latin typeface="Calibri"/>
                <a:ea typeface="Calibri"/>
                <a:cs typeface="Calibri"/>
                <a:sym typeface="Calibri"/>
              </a:defRPr>
            </a:lvl3pPr>
            <a:lvl4pPr marL="2926080" marR="0" lvl="3" indent="-495808" algn="l" rtl="0">
              <a:lnSpc>
                <a:spcPct val="100000"/>
              </a:lnSpc>
              <a:spcBef>
                <a:spcPts val="192"/>
              </a:spcBef>
              <a:spcAft>
                <a:spcPts val="0"/>
              </a:spcAft>
              <a:buClr>
                <a:schemeClr val="lt1"/>
              </a:buClr>
              <a:buSzPts val="1280"/>
              <a:buFont typeface="Arial"/>
              <a:buChar char="•"/>
              <a:defRPr sz="2560" b="0" i="0" u="none" strike="noStrike" cap="none">
                <a:solidFill>
                  <a:schemeClr val="lt1"/>
                </a:solidFill>
                <a:latin typeface="Calibri"/>
                <a:ea typeface="Calibri"/>
                <a:cs typeface="Calibri"/>
                <a:sym typeface="Calibri"/>
              </a:defRPr>
            </a:lvl4pPr>
            <a:lvl5pPr marL="3657600" marR="0" lvl="4" indent="-495806" algn="l" rtl="0">
              <a:lnSpc>
                <a:spcPct val="100000"/>
              </a:lnSpc>
              <a:spcBef>
                <a:spcPts val="160"/>
              </a:spcBef>
              <a:spcAft>
                <a:spcPts val="0"/>
              </a:spcAft>
              <a:buClr>
                <a:schemeClr val="lt1"/>
              </a:buClr>
              <a:buSzPts val="1280"/>
              <a:buFont typeface="Arial"/>
              <a:buChar char="•"/>
              <a:defRPr sz="2560" b="0" i="0" u="none" strike="noStrike" cap="none">
                <a:solidFill>
                  <a:schemeClr val="lt1"/>
                </a:solidFill>
                <a:latin typeface="Calibri"/>
                <a:ea typeface="Calibri"/>
                <a:cs typeface="Calibri"/>
                <a:sym typeface="Calibri"/>
              </a:defRPr>
            </a:lvl5pPr>
            <a:lvl6pPr marL="4389120" marR="0" lvl="5" indent="-493296" algn="l" rtl="0">
              <a:lnSpc>
                <a:spcPct val="90000"/>
              </a:lnSpc>
              <a:spcBef>
                <a:spcPts val="600"/>
              </a:spcBef>
              <a:spcAft>
                <a:spcPts val="0"/>
              </a:spcAft>
              <a:buClr>
                <a:schemeClr val="dk1"/>
              </a:buClr>
              <a:buSzPts val="1255"/>
              <a:buFont typeface="Arial"/>
              <a:buChar char="•"/>
              <a:defRPr sz="2160" b="0" i="0" u="none" strike="noStrike" cap="none">
                <a:solidFill>
                  <a:schemeClr val="dk1"/>
                </a:solidFill>
                <a:latin typeface="Calibri"/>
                <a:ea typeface="Calibri"/>
                <a:cs typeface="Calibri"/>
                <a:sym typeface="Calibri"/>
              </a:defRPr>
            </a:lvl6pPr>
            <a:lvl7pPr marL="5120640" marR="0" lvl="6" indent="-493296" algn="l" rtl="0">
              <a:lnSpc>
                <a:spcPct val="90000"/>
              </a:lnSpc>
              <a:spcBef>
                <a:spcPts val="600"/>
              </a:spcBef>
              <a:spcAft>
                <a:spcPts val="0"/>
              </a:spcAft>
              <a:buClr>
                <a:schemeClr val="dk1"/>
              </a:buClr>
              <a:buSzPts val="1255"/>
              <a:buFont typeface="Arial"/>
              <a:buChar char="•"/>
              <a:defRPr sz="2160" b="0" i="0" u="none" strike="noStrike" cap="none">
                <a:solidFill>
                  <a:schemeClr val="dk1"/>
                </a:solidFill>
                <a:latin typeface="Calibri"/>
                <a:ea typeface="Calibri"/>
                <a:cs typeface="Calibri"/>
                <a:sym typeface="Calibri"/>
              </a:defRPr>
            </a:lvl7pPr>
            <a:lvl8pPr marL="5852160" marR="0" lvl="7" indent="-493296" algn="l" rtl="0">
              <a:lnSpc>
                <a:spcPct val="90000"/>
              </a:lnSpc>
              <a:spcBef>
                <a:spcPts val="600"/>
              </a:spcBef>
              <a:spcAft>
                <a:spcPts val="0"/>
              </a:spcAft>
              <a:buClr>
                <a:schemeClr val="dk1"/>
              </a:buClr>
              <a:buSzPts val="1255"/>
              <a:buFont typeface="Arial"/>
              <a:buChar char="•"/>
              <a:defRPr sz="2160" b="0" i="0" u="none" strike="noStrike" cap="none">
                <a:solidFill>
                  <a:schemeClr val="dk1"/>
                </a:solidFill>
                <a:latin typeface="Calibri"/>
                <a:ea typeface="Calibri"/>
                <a:cs typeface="Calibri"/>
                <a:sym typeface="Calibri"/>
              </a:defRPr>
            </a:lvl8pPr>
            <a:lvl9pPr marL="6583680" marR="0" lvl="8" indent="-493296" algn="l" rtl="0">
              <a:lnSpc>
                <a:spcPct val="90000"/>
              </a:lnSpc>
              <a:spcBef>
                <a:spcPts val="600"/>
              </a:spcBef>
              <a:spcAft>
                <a:spcPts val="0"/>
              </a:spcAft>
              <a:buClr>
                <a:schemeClr val="dk1"/>
              </a:buClr>
              <a:buSzPts val="1255"/>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dt" idx="10"/>
          </p:nvPr>
        </p:nvSpPr>
        <p:spPr>
          <a:xfrm>
            <a:off x="1097280" y="7772400"/>
            <a:ext cx="2198400" cy="45744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Calibri"/>
              <a:buNone/>
              <a:defRPr sz="1280" b="0" i="0" u="none" strike="noStrike" cap="none">
                <a:solidFill>
                  <a:schemeClr val="lt1"/>
                </a:solidFill>
                <a:latin typeface="Calibri"/>
                <a:ea typeface="Calibri"/>
                <a:cs typeface="Calibri"/>
                <a:sym typeface="Calibri"/>
              </a:defRPr>
            </a:lvl1pPr>
            <a:lvl2pPr marL="548640" marR="0" lvl="1"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2pPr>
            <a:lvl3pPr marL="1097280" marR="0" lvl="2"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3pPr>
            <a:lvl4pPr marL="1645920" marR="0" lvl="3"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4pPr>
            <a:lvl5pPr marL="2194560" marR="0" lvl="4"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5pPr>
            <a:lvl6pPr marL="2743200" marR="0" lvl="5"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6pPr>
            <a:lvl7pPr marL="3291840" marR="0" lvl="6"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7pPr>
            <a:lvl8pPr marL="3840480" marR="0" lvl="7"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8pPr>
            <a:lvl9pPr marL="4389120" marR="0" lvl="8"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ftr" idx="11"/>
          </p:nvPr>
        </p:nvSpPr>
        <p:spPr>
          <a:xfrm>
            <a:off x="3291840" y="7772400"/>
            <a:ext cx="8046720" cy="45744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lt1"/>
              </a:buClr>
              <a:buSzPts val="1400"/>
              <a:buFont typeface="Calibri"/>
              <a:buNone/>
              <a:defRPr sz="1280" b="0" i="0" u="none" strike="noStrike" cap="none">
                <a:solidFill>
                  <a:schemeClr val="lt1"/>
                </a:solidFill>
                <a:latin typeface="Calibri"/>
                <a:ea typeface="Calibri"/>
                <a:cs typeface="Calibri"/>
                <a:sym typeface="Calibri"/>
              </a:defRPr>
            </a:lvl1pPr>
            <a:lvl2pPr marL="548640" marR="0" lvl="1"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2pPr>
            <a:lvl3pPr marL="1097280" marR="0" lvl="2"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3pPr>
            <a:lvl4pPr marL="1645920" marR="0" lvl="3"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4pPr>
            <a:lvl5pPr marL="2194560" marR="0" lvl="4"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5pPr>
            <a:lvl6pPr marL="2743200" marR="0" lvl="5"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6pPr>
            <a:lvl7pPr marL="3291840" marR="0" lvl="6"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7pPr>
            <a:lvl8pPr marL="3840480" marR="0" lvl="7"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8pPr>
            <a:lvl9pPr marL="4389120" marR="0" lvl="8" indent="0" algn="l" rtl="0">
              <a:lnSpc>
                <a:spcPct val="100000"/>
              </a:lnSpc>
              <a:spcBef>
                <a:spcPts val="0"/>
              </a:spcBef>
              <a:spcAft>
                <a:spcPts val="0"/>
              </a:spcAft>
              <a:buClr>
                <a:schemeClr val="dk1"/>
              </a:buClr>
              <a:buSzPts val="1400"/>
              <a:buFont typeface="Calibri"/>
              <a:buNone/>
              <a:defRPr sz="2160" b="0"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sldNum" idx="12"/>
          </p:nvPr>
        </p:nvSpPr>
        <p:spPr>
          <a:xfrm>
            <a:off x="11342410" y="7772400"/>
            <a:ext cx="2190720" cy="45744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8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39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498733" y="1191320"/>
            <a:ext cx="13632960" cy="3284160"/>
          </a:xfrm>
          <a:prstGeom prst="rect">
            <a:avLst/>
          </a:prstGeom>
          <a:noFill/>
          <a:ln>
            <a:noFill/>
          </a:ln>
        </p:spPr>
        <p:txBody>
          <a:bodyPr spcFirstLastPara="1" wrap="square" lIns="91425" tIns="91425" rIns="91425" bIns="91425" anchor="b" anchorCtr="0"/>
          <a:lstStyle>
            <a:lvl1pPr lvl="0" algn="ctr" rtl="0">
              <a:spcBef>
                <a:spcPts val="0"/>
              </a:spcBef>
              <a:spcAft>
                <a:spcPts val="0"/>
              </a:spcAft>
              <a:buSzPts val="5200"/>
              <a:buChar char="●"/>
              <a:defRPr sz="8320"/>
            </a:lvl1pPr>
            <a:lvl2pPr lvl="1" algn="ctr" rtl="0">
              <a:spcBef>
                <a:spcPts val="0"/>
              </a:spcBef>
              <a:spcAft>
                <a:spcPts val="0"/>
              </a:spcAft>
              <a:buSzPts val="5200"/>
              <a:buChar char="○"/>
              <a:defRPr sz="8320"/>
            </a:lvl2pPr>
            <a:lvl3pPr lvl="2" algn="ctr" rtl="0">
              <a:spcBef>
                <a:spcPts val="0"/>
              </a:spcBef>
              <a:spcAft>
                <a:spcPts val="0"/>
              </a:spcAft>
              <a:buSzPts val="5200"/>
              <a:buChar char="■"/>
              <a:defRPr sz="8320"/>
            </a:lvl3pPr>
            <a:lvl4pPr lvl="3" algn="ctr" rtl="0">
              <a:spcBef>
                <a:spcPts val="0"/>
              </a:spcBef>
              <a:spcAft>
                <a:spcPts val="0"/>
              </a:spcAft>
              <a:buSzPts val="5200"/>
              <a:buChar char="●"/>
              <a:defRPr sz="8320"/>
            </a:lvl4pPr>
            <a:lvl5pPr lvl="4" algn="ctr" rtl="0">
              <a:spcBef>
                <a:spcPts val="0"/>
              </a:spcBef>
              <a:spcAft>
                <a:spcPts val="0"/>
              </a:spcAft>
              <a:buSzPts val="5200"/>
              <a:buChar char="○"/>
              <a:defRPr sz="8320"/>
            </a:lvl5pPr>
            <a:lvl6pPr lvl="5" algn="ctr" rtl="0">
              <a:spcBef>
                <a:spcPts val="0"/>
              </a:spcBef>
              <a:spcAft>
                <a:spcPts val="0"/>
              </a:spcAft>
              <a:buSzPts val="5200"/>
              <a:buChar char="■"/>
              <a:defRPr sz="8320"/>
            </a:lvl6pPr>
            <a:lvl7pPr lvl="6" algn="ctr" rtl="0">
              <a:spcBef>
                <a:spcPts val="0"/>
              </a:spcBef>
              <a:spcAft>
                <a:spcPts val="0"/>
              </a:spcAft>
              <a:buSzPts val="5200"/>
              <a:buChar char="●"/>
              <a:defRPr sz="8320"/>
            </a:lvl7pPr>
            <a:lvl8pPr lvl="7" algn="ctr" rtl="0">
              <a:spcBef>
                <a:spcPts val="0"/>
              </a:spcBef>
              <a:spcAft>
                <a:spcPts val="0"/>
              </a:spcAft>
              <a:buSzPts val="5200"/>
              <a:buChar char="○"/>
              <a:defRPr sz="8320"/>
            </a:lvl8pPr>
            <a:lvl9pPr lvl="8" algn="ctr" rtl="0">
              <a:spcBef>
                <a:spcPts val="0"/>
              </a:spcBef>
              <a:spcAft>
                <a:spcPts val="0"/>
              </a:spcAft>
              <a:buSzPts val="5200"/>
              <a:buChar char="■"/>
              <a:defRPr sz="8320"/>
            </a:lvl9pPr>
          </a:lstStyle>
          <a:p>
            <a:endParaRPr/>
          </a:p>
        </p:txBody>
      </p:sp>
      <p:sp>
        <p:nvSpPr>
          <p:cNvPr id="48" name="Google Shape;48;p11"/>
          <p:cNvSpPr txBox="1">
            <a:spLocks noGrp="1"/>
          </p:cNvSpPr>
          <p:nvPr>
            <p:ph type="subTitle" idx="1"/>
          </p:nvPr>
        </p:nvSpPr>
        <p:spPr>
          <a:xfrm>
            <a:off x="498720" y="4534600"/>
            <a:ext cx="13632960" cy="126816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2800"/>
              <a:buNone/>
              <a:defRPr sz="4480"/>
            </a:lvl1pPr>
            <a:lvl2pPr lvl="1" algn="ctr" rtl="0">
              <a:lnSpc>
                <a:spcPct val="100000"/>
              </a:lnSpc>
              <a:spcBef>
                <a:spcPts val="0"/>
              </a:spcBef>
              <a:spcAft>
                <a:spcPts val="0"/>
              </a:spcAft>
              <a:buSzPts val="2800"/>
              <a:buNone/>
              <a:defRPr sz="4480"/>
            </a:lvl2pPr>
            <a:lvl3pPr lvl="2" algn="ctr" rtl="0">
              <a:lnSpc>
                <a:spcPct val="100000"/>
              </a:lnSpc>
              <a:spcBef>
                <a:spcPts val="0"/>
              </a:spcBef>
              <a:spcAft>
                <a:spcPts val="0"/>
              </a:spcAft>
              <a:buSzPts val="2800"/>
              <a:buNone/>
              <a:defRPr sz="4480"/>
            </a:lvl3pPr>
            <a:lvl4pPr lvl="3" algn="ctr" rtl="0">
              <a:lnSpc>
                <a:spcPct val="100000"/>
              </a:lnSpc>
              <a:spcBef>
                <a:spcPts val="0"/>
              </a:spcBef>
              <a:spcAft>
                <a:spcPts val="0"/>
              </a:spcAft>
              <a:buSzPts val="2800"/>
              <a:buNone/>
              <a:defRPr sz="4480"/>
            </a:lvl4pPr>
            <a:lvl5pPr lvl="4" algn="ctr" rtl="0">
              <a:lnSpc>
                <a:spcPct val="100000"/>
              </a:lnSpc>
              <a:spcBef>
                <a:spcPts val="0"/>
              </a:spcBef>
              <a:spcAft>
                <a:spcPts val="0"/>
              </a:spcAft>
              <a:buSzPts val="2800"/>
              <a:buNone/>
              <a:defRPr sz="4480"/>
            </a:lvl5pPr>
            <a:lvl6pPr lvl="5" algn="ctr" rtl="0">
              <a:lnSpc>
                <a:spcPct val="100000"/>
              </a:lnSpc>
              <a:spcBef>
                <a:spcPts val="0"/>
              </a:spcBef>
              <a:spcAft>
                <a:spcPts val="0"/>
              </a:spcAft>
              <a:buSzPts val="2800"/>
              <a:buNone/>
              <a:defRPr sz="4480"/>
            </a:lvl6pPr>
            <a:lvl7pPr lvl="6" algn="ctr" rtl="0">
              <a:lnSpc>
                <a:spcPct val="100000"/>
              </a:lnSpc>
              <a:spcBef>
                <a:spcPts val="0"/>
              </a:spcBef>
              <a:spcAft>
                <a:spcPts val="0"/>
              </a:spcAft>
              <a:buSzPts val="2800"/>
              <a:buNone/>
              <a:defRPr sz="4480"/>
            </a:lvl7pPr>
            <a:lvl8pPr lvl="7" algn="ctr" rtl="0">
              <a:lnSpc>
                <a:spcPct val="100000"/>
              </a:lnSpc>
              <a:spcBef>
                <a:spcPts val="0"/>
              </a:spcBef>
              <a:spcAft>
                <a:spcPts val="0"/>
              </a:spcAft>
              <a:buSzPts val="2800"/>
              <a:buNone/>
              <a:defRPr sz="4480"/>
            </a:lvl8pPr>
            <a:lvl9pPr lvl="8" algn="ctr" rtl="0">
              <a:lnSpc>
                <a:spcPct val="100000"/>
              </a:lnSpc>
              <a:spcBef>
                <a:spcPts val="0"/>
              </a:spcBef>
              <a:spcAft>
                <a:spcPts val="0"/>
              </a:spcAft>
              <a:buSzPts val="2800"/>
              <a:buNone/>
              <a:defRPr sz="4480"/>
            </a:lvl9pPr>
          </a:lstStyle>
          <a:p>
            <a:endParaRPr/>
          </a:p>
        </p:txBody>
      </p:sp>
      <p:sp>
        <p:nvSpPr>
          <p:cNvPr id="49" name="Google Shape;49;p1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679123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242"/>
        <p:cNvGrpSpPr/>
        <p:nvPr/>
      </p:nvGrpSpPr>
      <p:grpSpPr>
        <a:xfrm>
          <a:off x="0" y="0"/>
          <a:ext cx="0" cy="0"/>
          <a:chOff x="0" y="0"/>
          <a:chExt cx="0" cy="0"/>
        </a:xfrm>
      </p:grpSpPr>
      <p:sp>
        <p:nvSpPr>
          <p:cNvPr id="243" name="Google Shape;243;p80"/>
          <p:cNvSpPr txBox="1">
            <a:spLocks noGrp="1"/>
          </p:cNvSpPr>
          <p:nvPr>
            <p:ph type="body" idx="1"/>
          </p:nvPr>
        </p:nvSpPr>
        <p:spPr>
          <a:xfrm>
            <a:off x="1828800" y="2286000"/>
            <a:ext cx="10972800" cy="2743200"/>
          </a:xfrm>
          <a:prstGeom prst="rect">
            <a:avLst/>
          </a:prstGeom>
          <a:noFill/>
          <a:ln>
            <a:noFill/>
          </a:ln>
        </p:spPr>
        <p:txBody>
          <a:bodyPr spcFirstLastPara="1" wrap="square" lIns="57150" tIns="57150" rIns="57150" bIns="57150" anchor="ctr" anchorCtr="0"/>
          <a:lstStyle>
            <a:lvl1pPr marL="731502" marR="0" lvl="0" indent="-365750" algn="ctr" rtl="0">
              <a:lnSpc>
                <a:spcPct val="90000"/>
              </a:lnSpc>
              <a:spcBef>
                <a:spcPts val="1280"/>
              </a:spcBef>
              <a:spcAft>
                <a:spcPts val="0"/>
              </a:spcAft>
              <a:buClr>
                <a:schemeClr val="accent3"/>
              </a:buClr>
              <a:buSzPts val="3800"/>
              <a:buFont typeface="Arial"/>
              <a:buNone/>
              <a:defRPr sz="6080" b="0" i="0" u="none" strike="noStrike" cap="none">
                <a:solidFill>
                  <a:schemeClr val="accent3"/>
                </a:solidFill>
                <a:latin typeface="Arial"/>
                <a:ea typeface="Arial"/>
                <a:cs typeface="Arial"/>
                <a:sym typeface="Arial"/>
              </a:defRPr>
            </a:lvl1pPr>
            <a:lvl2pPr marL="1463004" marR="0" lvl="1" indent="-548627" algn="l" rtl="0">
              <a:lnSpc>
                <a:spcPct val="90000"/>
              </a:lnSpc>
              <a:spcBef>
                <a:spcPts val="640"/>
              </a:spcBef>
              <a:spcAft>
                <a:spcPts val="0"/>
              </a:spcAft>
              <a:buClr>
                <a:schemeClr val="dk1"/>
              </a:buClr>
              <a:buSzPts val="1800"/>
              <a:buFont typeface="Arial"/>
              <a:buChar char="•"/>
              <a:defRPr sz="2880" b="0" i="0" u="none" strike="noStrike" cap="none">
                <a:solidFill>
                  <a:schemeClr val="dk1"/>
                </a:solidFill>
                <a:latin typeface="Corbel"/>
                <a:ea typeface="Corbel"/>
                <a:cs typeface="Corbel"/>
                <a:sym typeface="Corbel"/>
              </a:defRPr>
            </a:lvl2pPr>
            <a:lvl3pPr marL="2194505" marR="0" lvl="2" indent="-518147" algn="l" rtl="0">
              <a:lnSpc>
                <a:spcPct val="90000"/>
              </a:lnSpc>
              <a:spcBef>
                <a:spcPts val="640"/>
              </a:spcBef>
              <a:spcAft>
                <a:spcPts val="0"/>
              </a:spcAft>
              <a:buClr>
                <a:schemeClr val="dk1"/>
              </a:buClr>
              <a:buSzPts val="1500"/>
              <a:buFont typeface="Arial"/>
              <a:buChar char="•"/>
              <a:defRPr sz="2400" b="0" i="0" u="none" strike="noStrike" cap="none">
                <a:solidFill>
                  <a:schemeClr val="dk1"/>
                </a:solidFill>
                <a:latin typeface="Corbel"/>
                <a:ea typeface="Corbel"/>
                <a:cs typeface="Corbel"/>
                <a:sym typeface="Corbel"/>
              </a:defRPr>
            </a:lvl3pPr>
            <a:lvl4pPr marL="2926007" marR="0" lvl="3" indent="-507988"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Corbel"/>
                <a:ea typeface="Corbel"/>
                <a:cs typeface="Corbel"/>
                <a:sym typeface="Corbel"/>
              </a:defRPr>
            </a:lvl4pPr>
            <a:lvl5pPr marL="3657509" marR="0" lvl="4" indent="-507988"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Corbel"/>
                <a:ea typeface="Corbel"/>
                <a:cs typeface="Corbel"/>
                <a:sym typeface="Corbel"/>
              </a:defRPr>
            </a:lvl5pPr>
            <a:lvl6pPr marL="4389011" marR="0" lvl="5" indent="-507988"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6pPr>
            <a:lvl7pPr marL="5120512" marR="0" lvl="6" indent="-507988"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7pPr>
            <a:lvl8pPr marL="5852014" marR="0" lvl="7" indent="-507988"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8pPr>
            <a:lvl9pPr marL="6583516" marR="0" lvl="8" indent="-507988"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9pPr>
          </a:lstStyle>
          <a:p>
            <a:endParaRPr/>
          </a:p>
        </p:txBody>
      </p:sp>
      <p:pic>
        <p:nvPicPr>
          <p:cNvPr id="244" name="Google Shape;244;p80"/>
          <p:cNvPicPr preferRelativeResize="0"/>
          <p:nvPr/>
        </p:nvPicPr>
        <p:blipFill rotWithShape="1">
          <a:blip r:embed="rId2">
            <a:alphaModFix/>
          </a:blip>
          <a:srcRect/>
          <a:stretch/>
        </p:blipFill>
        <p:spPr>
          <a:xfrm>
            <a:off x="6858000" y="7366000"/>
            <a:ext cx="914400" cy="406400"/>
          </a:xfrm>
          <a:prstGeom prst="rect">
            <a:avLst/>
          </a:prstGeom>
          <a:noFill/>
          <a:ln>
            <a:noFill/>
          </a:ln>
        </p:spPr>
      </p:pic>
    </p:spTree>
    <p:extLst>
      <p:ext uri="{BB962C8B-B14F-4D97-AF65-F5344CB8AC3E}">
        <p14:creationId xmlns:p14="http://schemas.microsoft.com/office/powerpoint/2010/main" val="3046767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1828800" y="457200"/>
            <a:ext cx="10972800" cy="1371840"/>
          </a:xfrm>
          <a:prstGeom prst="rect">
            <a:avLst/>
          </a:prstGeom>
          <a:noFill/>
          <a:ln>
            <a:noFill/>
          </a:ln>
        </p:spPr>
        <p:txBody>
          <a:bodyPr spcFirstLastPara="1" wrap="square" lIns="57150" tIns="57150" rIns="57150" bIns="57150" anchor="t" anchorCtr="0"/>
          <a:lstStyle>
            <a:lvl1pPr marL="731520" marR="0" lvl="0" indent="-365760" algn="l" rtl="0">
              <a:lnSpc>
                <a:spcPct val="90000"/>
              </a:lnSpc>
              <a:spcBef>
                <a:spcPts val="1280"/>
              </a:spcBef>
              <a:spcAft>
                <a:spcPts val="0"/>
              </a:spcAft>
              <a:buClr>
                <a:schemeClr val="lt1"/>
              </a:buClr>
              <a:buSzPts val="900"/>
              <a:buFont typeface="Arial"/>
              <a:buNone/>
              <a:defRPr sz="4000" b="0" i="0" u="none" strike="noStrike" cap="none">
                <a:solidFill>
                  <a:schemeClr val="lt1"/>
                </a:solidFill>
                <a:latin typeface="Trebuchet MS"/>
                <a:ea typeface="Trebuchet MS"/>
                <a:cs typeface="Trebuchet MS"/>
                <a:sym typeface="Trebuchet MS"/>
              </a:defRPr>
            </a:lvl1pPr>
            <a:lvl2pPr marL="1463040" marR="0" lvl="1" indent="-548640" algn="l" rtl="0">
              <a:lnSpc>
                <a:spcPct val="90000"/>
              </a:lnSpc>
              <a:spcBef>
                <a:spcPts val="640"/>
              </a:spcBef>
              <a:spcAft>
                <a:spcPts val="0"/>
              </a:spcAft>
              <a:buClr>
                <a:schemeClr val="dk1"/>
              </a:buClr>
              <a:buSzPts val="1800"/>
              <a:buFont typeface="Arial"/>
              <a:buChar char="•"/>
              <a:defRPr sz="2880" b="0" i="0" u="none" strike="noStrike" cap="none">
                <a:solidFill>
                  <a:schemeClr val="dk1"/>
                </a:solidFill>
                <a:latin typeface="Corbel"/>
                <a:ea typeface="Corbel"/>
                <a:cs typeface="Corbel"/>
                <a:sym typeface="Corbel"/>
              </a:defRPr>
            </a:lvl2pPr>
            <a:lvl3pPr marL="2194560" marR="0" lvl="2" indent="-518160" algn="l" rtl="0">
              <a:lnSpc>
                <a:spcPct val="90000"/>
              </a:lnSpc>
              <a:spcBef>
                <a:spcPts val="640"/>
              </a:spcBef>
              <a:spcAft>
                <a:spcPts val="0"/>
              </a:spcAft>
              <a:buClr>
                <a:schemeClr val="dk1"/>
              </a:buClr>
              <a:buSzPts val="1500"/>
              <a:buFont typeface="Arial"/>
              <a:buChar char="•"/>
              <a:defRPr sz="2400" b="0" i="0" u="none" strike="noStrike" cap="none">
                <a:solidFill>
                  <a:schemeClr val="dk1"/>
                </a:solidFill>
                <a:latin typeface="Corbel"/>
                <a:ea typeface="Corbel"/>
                <a:cs typeface="Corbel"/>
                <a:sym typeface="Corbel"/>
              </a:defRPr>
            </a:lvl3pPr>
            <a:lvl4pPr marL="2926080" marR="0" lvl="3"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Corbel"/>
                <a:ea typeface="Corbel"/>
                <a:cs typeface="Corbel"/>
                <a:sym typeface="Corbel"/>
              </a:defRPr>
            </a:lvl4pPr>
            <a:lvl5pPr marL="3657600" marR="0" lvl="4"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Corbel"/>
                <a:ea typeface="Corbel"/>
                <a:cs typeface="Corbel"/>
                <a:sym typeface="Corbel"/>
              </a:defRPr>
            </a:lvl5pPr>
            <a:lvl6pPr marL="4389120" marR="0" lvl="5"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6pPr>
            <a:lvl7pPr marL="5120640" marR="0" lvl="6"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7pPr>
            <a:lvl8pPr marL="5852160" marR="0" lvl="7"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8pPr>
            <a:lvl9pPr marL="6583680" marR="0" lvl="8"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850463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Headline">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1828800" y="457200"/>
            <a:ext cx="10972800" cy="1371600"/>
          </a:xfrm>
          <a:prstGeom prst="rect">
            <a:avLst/>
          </a:prstGeom>
        </p:spPr>
        <p:txBody>
          <a:bodyPr lIns="0" tIns="0" rIns="0" bIns="0"/>
          <a:lstStyle>
            <a:lvl1pPr marL="0" indent="0">
              <a:buNone/>
              <a:defRPr sz="4000" b="0" i="0" baseline="0">
                <a:solidFill>
                  <a:schemeClr val="bg1"/>
                </a:solidFill>
                <a:latin typeface="+mj-lt"/>
                <a:ea typeface="Helvetica" charset="0"/>
                <a:cs typeface="Helvetica" charset="0"/>
              </a:defRPr>
            </a:lvl1pPr>
          </a:lstStyle>
          <a:p>
            <a:pPr lvl="0"/>
            <a:r>
              <a:rPr lang="en-US" dirty="0"/>
              <a:t>Insert Headline Here</a:t>
            </a:r>
          </a:p>
        </p:txBody>
      </p:sp>
    </p:spTree>
    <p:extLst>
      <p:ext uri="{BB962C8B-B14F-4D97-AF65-F5344CB8AC3E}">
        <p14:creationId xmlns:p14="http://schemas.microsoft.com/office/powerpoint/2010/main" val="3884633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6E170B-330F-1546-8493-40CA2ECE3314}" type="datetimeFigureOut">
              <a:rPr lang="en-US" smtClean="0"/>
              <a:t>3/4/20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A33B66-F0BD-7E41-826E-058412D89DB8}" type="slidenum">
              <a:rPr lang="en-US" smtClean="0"/>
              <a:t>‹#›</a:t>
            </a:fld>
            <a:endParaRPr lang="en-US" dirty="0"/>
          </a:p>
        </p:txBody>
      </p:sp>
      <p:sp>
        <p:nvSpPr>
          <p:cNvPr id="10" name="Text Placeholder 12"/>
          <p:cNvSpPr>
            <a:spLocks noGrp="1"/>
          </p:cNvSpPr>
          <p:nvPr>
            <p:ph type="body" sz="quarter" idx="13" hasCustomPrompt="1"/>
          </p:nvPr>
        </p:nvSpPr>
        <p:spPr>
          <a:xfrm>
            <a:off x="2541510" y="-33440"/>
            <a:ext cx="10991611" cy="1188720"/>
          </a:xfrm>
        </p:spPr>
        <p:txBody>
          <a:bodyPr anchor="ctr" anchorCtr="0">
            <a:noAutofit/>
          </a:bodyPr>
          <a:lstStyle>
            <a:lvl1pPr marL="0" indent="0" algn="r">
              <a:buNone/>
              <a:defRPr sz="3840"/>
            </a:lvl1pPr>
          </a:lstStyle>
          <a:p>
            <a:pPr lvl="0"/>
            <a:r>
              <a:rPr lang="en-US" dirty="0"/>
              <a:t>Insert Title Here</a:t>
            </a:r>
          </a:p>
        </p:txBody>
      </p:sp>
      <p:sp>
        <p:nvSpPr>
          <p:cNvPr id="12" name="Text Placeholder 12"/>
          <p:cNvSpPr>
            <a:spLocks noGrp="1"/>
          </p:cNvSpPr>
          <p:nvPr>
            <p:ph type="body" sz="quarter" idx="15" hasCustomPrompt="1"/>
          </p:nvPr>
        </p:nvSpPr>
        <p:spPr>
          <a:xfrm>
            <a:off x="1097282" y="1554480"/>
            <a:ext cx="12435840" cy="5852160"/>
          </a:xfrm>
        </p:spPr>
        <p:txBody>
          <a:bodyPr anchor="t" anchorCtr="0">
            <a:noAutofit/>
          </a:bodyPr>
          <a:lstStyle>
            <a:lvl1pPr marL="0" indent="0" algn="l">
              <a:buNone/>
              <a:defRPr sz="3200"/>
            </a:lvl1pPr>
          </a:lstStyle>
          <a:p>
            <a:pPr lvl="0"/>
            <a:r>
              <a:rPr lang="en-US" dirty="0"/>
              <a:t>Insert Content Here</a:t>
            </a:r>
          </a:p>
        </p:txBody>
      </p:sp>
    </p:spTree>
    <p:extLst>
      <p:ext uri="{BB962C8B-B14F-4D97-AF65-F5344CB8AC3E}">
        <p14:creationId xmlns:p14="http://schemas.microsoft.com/office/powerpoint/2010/main" val="2162094006"/>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612">
          <p15:clr>
            <a:srgbClr val="FBAE40"/>
          </p15:clr>
        </p15:guide>
        <p15:guide id="3" orient="horz" pos="2916">
          <p15:clr>
            <a:srgbClr val="FBAE40"/>
          </p15:clr>
        </p15:guide>
        <p15:guide id="4" orient="horz" pos="9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ogo &amp; Headlin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B7C16C6-1FC2-3E4D-86BF-78CDF5DA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070100"/>
            <a:ext cx="4087812"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10D42D9D-77ED-0F48-A068-1686FCAE1D4A}"/>
              </a:ext>
            </a:extLst>
          </p:cNvPr>
          <p:cNvSpPr>
            <a:spLocks noGrp="1"/>
          </p:cNvSpPr>
          <p:nvPr>
            <p:ph type="ctrTitle"/>
          </p:nvPr>
        </p:nvSpPr>
        <p:spPr>
          <a:xfrm>
            <a:off x="4572000" y="1494262"/>
            <a:ext cx="9144000" cy="2538761"/>
          </a:xfrm>
          <a:prstGeom prst="rect">
            <a:avLst/>
          </a:prstGeom>
        </p:spPr>
        <p:txBody>
          <a:bodyPr lIns="0" tIns="0" rIns="0" bIns="0" anchor="b"/>
          <a:lstStyle>
            <a:lvl1pPr algn="l">
              <a:defRPr sz="6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D04E9849-09B8-ED48-B61B-7A44C8634487}"/>
              </a:ext>
            </a:extLst>
          </p:cNvPr>
          <p:cNvSpPr>
            <a:spLocks noGrp="1"/>
          </p:cNvSpPr>
          <p:nvPr>
            <p:ph type="subTitle" idx="1"/>
          </p:nvPr>
        </p:nvSpPr>
        <p:spPr>
          <a:xfrm>
            <a:off x="4572000" y="4261624"/>
            <a:ext cx="9144000" cy="433039"/>
          </a:xfrm>
          <a:prstGeom prst="rect">
            <a:avLst/>
          </a:prstGeom>
        </p:spPr>
        <p:txBody>
          <a:bodyPr lIns="0" tIns="0" rIns="0" bIns="0"/>
          <a:lstStyle>
            <a:lvl1pPr marL="0" indent="0" algn="l">
              <a:buNone/>
              <a:defRPr sz="20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Tree>
    <p:extLst>
      <p:ext uri="{BB962C8B-B14F-4D97-AF65-F5344CB8AC3E}">
        <p14:creationId xmlns:p14="http://schemas.microsoft.com/office/powerpoint/2010/main" val="460589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Logo &amp; Headline &amp; Info">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E245EA6F-3979-CF4C-BCDC-17E656C118D2}"/>
              </a:ext>
            </a:extLst>
          </p:cNvPr>
          <p:cNvSpPr txBox="1">
            <a:spLocks noChangeArrowheads="1"/>
          </p:cNvSpPr>
          <p:nvPr/>
        </p:nvSpPr>
        <p:spPr bwMode="auto">
          <a:xfrm>
            <a:off x="4572000" y="7086600"/>
            <a:ext cx="274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cs typeface="Arial" panose="020B0604020202020204" pitchFamily="34" charset="0"/>
              </a:rPr>
              <a:t>PRESENTED TO:</a:t>
            </a:r>
          </a:p>
        </p:txBody>
      </p:sp>
      <p:sp>
        <p:nvSpPr>
          <p:cNvPr id="8" name="TextBox 2">
            <a:extLst>
              <a:ext uri="{FF2B5EF4-FFF2-40B4-BE49-F238E27FC236}">
                <a16:creationId xmlns:a16="http://schemas.microsoft.com/office/drawing/2014/main" id="{B8584B5B-747C-6541-94ED-CBE77455D29A}"/>
              </a:ext>
            </a:extLst>
          </p:cNvPr>
          <p:cNvSpPr txBox="1">
            <a:spLocks noChangeArrowheads="1"/>
          </p:cNvSpPr>
          <p:nvPr/>
        </p:nvSpPr>
        <p:spPr bwMode="auto">
          <a:xfrm>
            <a:off x="10058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cs typeface="Arial" panose="020B0604020202020204" pitchFamily="34" charset="0"/>
              </a:rPr>
              <a:t>PRESENTED BY:</a:t>
            </a:r>
          </a:p>
        </p:txBody>
      </p:sp>
      <p:sp>
        <p:nvSpPr>
          <p:cNvPr id="12" name="TextBox 3">
            <a:extLst>
              <a:ext uri="{FF2B5EF4-FFF2-40B4-BE49-F238E27FC236}">
                <a16:creationId xmlns:a16="http://schemas.microsoft.com/office/drawing/2014/main" id="{D23DEA5D-0160-3840-9C2D-B74D820869D3}"/>
              </a:ext>
            </a:extLst>
          </p:cNvPr>
          <p:cNvSpPr txBox="1">
            <a:spLocks noChangeArrowheads="1"/>
          </p:cNvSpPr>
          <p:nvPr/>
        </p:nvSpPr>
        <p:spPr bwMode="auto">
          <a:xfrm>
            <a:off x="7315200" y="7086600"/>
            <a:ext cx="274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cs typeface="Arial" panose="020B0604020202020204" pitchFamily="34" charset="0"/>
              </a:rPr>
              <a:t>DATE:</a:t>
            </a:r>
          </a:p>
        </p:txBody>
      </p:sp>
      <p:cxnSp>
        <p:nvCxnSpPr>
          <p:cNvPr id="13" name="Straight Connector 12">
            <a:extLst>
              <a:ext uri="{FF2B5EF4-FFF2-40B4-BE49-F238E27FC236}">
                <a16:creationId xmlns:a16="http://schemas.microsoft.com/office/drawing/2014/main" id="{ABFD26DA-587A-5A44-8B45-27D39172E2AE}"/>
              </a:ext>
            </a:extLst>
          </p:cNvPr>
          <p:cNvCxnSpPr>
            <a:cxnSpLocks/>
          </p:cNvCxnSpPr>
          <p:nvPr/>
        </p:nvCxnSpPr>
        <p:spPr>
          <a:xfrm>
            <a:off x="4572000" y="7315200"/>
            <a:ext cx="251301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6288EC-25E0-9844-A639-B382E7ACB1AD}"/>
              </a:ext>
            </a:extLst>
          </p:cNvPr>
          <p:cNvCxnSpPr>
            <a:cxnSpLocks/>
          </p:cNvCxnSpPr>
          <p:nvPr/>
        </p:nvCxnSpPr>
        <p:spPr>
          <a:xfrm>
            <a:off x="7315200" y="7315200"/>
            <a:ext cx="251301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03B8B-8F40-DC40-AD59-9B816D0054B4}"/>
              </a:ext>
            </a:extLst>
          </p:cNvPr>
          <p:cNvCxnSpPr>
            <a:cxnSpLocks/>
          </p:cNvCxnSpPr>
          <p:nvPr/>
        </p:nvCxnSpPr>
        <p:spPr>
          <a:xfrm>
            <a:off x="10058400" y="7315200"/>
            <a:ext cx="251301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7">
            <a:extLst>
              <a:ext uri="{FF2B5EF4-FFF2-40B4-BE49-F238E27FC236}">
                <a16:creationId xmlns:a16="http://schemas.microsoft.com/office/drawing/2014/main" id="{CBEF86B4-3AE8-964A-9D4D-E042CE8E7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1506538"/>
            <a:ext cx="4094162"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8CA9D376-BAD0-484B-BA95-585DF70C6D36}"/>
              </a:ext>
            </a:extLst>
          </p:cNvPr>
          <p:cNvSpPr>
            <a:spLocks noGrp="1"/>
          </p:cNvSpPr>
          <p:nvPr>
            <p:ph type="body" sz="quarter" idx="13"/>
          </p:nvPr>
        </p:nvSpPr>
        <p:spPr>
          <a:xfrm>
            <a:off x="7315200" y="7315200"/>
            <a:ext cx="2743200" cy="457200"/>
          </a:xfrm>
          <a:prstGeom prst="rect">
            <a:avLst/>
          </a:prstGeom>
        </p:spPr>
        <p:txBody>
          <a:bodyPr lIns="0" tIns="0" rIns="0" bIns="0" anchor="ctr" anchorCtr="0">
            <a:normAutofit/>
          </a:bodyPr>
          <a:lstStyle>
            <a:lvl1pPr marL="0" indent="0">
              <a:spcBef>
                <a:spcPts val="0"/>
              </a:spcBef>
              <a:buNone/>
              <a:defRPr sz="1200" b="1" i="0">
                <a:solidFill>
                  <a:schemeClr val="tx1"/>
                </a:solidFill>
                <a:latin typeface="Arial" charset="0"/>
                <a:ea typeface="Arial" charset="0"/>
                <a:cs typeface="Arial" charset="0"/>
              </a:defRPr>
            </a:lvl1pPr>
          </a:lstStyle>
          <a:p>
            <a:pPr lvl="0"/>
            <a:r>
              <a:rPr lang="en-US"/>
              <a:t>Click to edit Master text styles</a:t>
            </a:r>
          </a:p>
        </p:txBody>
      </p:sp>
      <p:sp>
        <p:nvSpPr>
          <p:cNvPr id="10" name="Text Placeholder 2">
            <a:extLst>
              <a:ext uri="{FF2B5EF4-FFF2-40B4-BE49-F238E27FC236}">
                <a16:creationId xmlns:a16="http://schemas.microsoft.com/office/drawing/2014/main" id="{824D4899-7CC7-E94F-8426-A5E3905204D1}"/>
              </a:ext>
            </a:extLst>
          </p:cNvPr>
          <p:cNvSpPr>
            <a:spLocks noGrp="1"/>
          </p:cNvSpPr>
          <p:nvPr>
            <p:ph type="body" sz="quarter" idx="14"/>
          </p:nvPr>
        </p:nvSpPr>
        <p:spPr>
          <a:xfrm>
            <a:off x="4572000" y="7315199"/>
            <a:ext cx="2743200" cy="457201"/>
          </a:xfrm>
          <a:prstGeom prst="rect">
            <a:avLst/>
          </a:prstGeom>
        </p:spPr>
        <p:txBody>
          <a:bodyPr lIns="0" tIns="0" rIns="0" bIns="0" anchor="ctr" anchorCtr="0">
            <a:noAutofit/>
          </a:bodyPr>
          <a:lstStyle>
            <a:lvl1pPr marL="0" indent="0">
              <a:spcBef>
                <a:spcPts val="0"/>
              </a:spcBef>
              <a:buNone/>
              <a:defRPr sz="1200" b="1" i="0">
                <a:solidFill>
                  <a:schemeClr val="tx1"/>
                </a:solidFill>
                <a:latin typeface="Arial" charset="0"/>
                <a:ea typeface="Arial" charset="0"/>
                <a:cs typeface="Arial"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8374E947-35F0-1343-95F3-FDDB38C98CB7}"/>
              </a:ext>
            </a:extLst>
          </p:cNvPr>
          <p:cNvSpPr>
            <a:spLocks noGrp="1"/>
          </p:cNvSpPr>
          <p:nvPr>
            <p:ph type="body" sz="quarter" idx="15"/>
          </p:nvPr>
        </p:nvSpPr>
        <p:spPr>
          <a:xfrm>
            <a:off x="10058400" y="7315200"/>
            <a:ext cx="3657600" cy="457201"/>
          </a:xfrm>
          <a:prstGeom prst="rect">
            <a:avLst/>
          </a:prstGeom>
        </p:spPr>
        <p:txBody>
          <a:bodyPr lIns="0" tIns="0" rIns="0" bIns="0" anchor="ctr" anchorCtr="0">
            <a:normAutofit/>
          </a:bodyPr>
          <a:lstStyle>
            <a:lvl1pPr marL="0" indent="0">
              <a:lnSpc>
                <a:spcPct val="100000"/>
              </a:lnSpc>
              <a:spcBef>
                <a:spcPts val="0"/>
              </a:spcBef>
              <a:buNone/>
              <a:defRPr sz="1200" b="1" i="0">
                <a:solidFill>
                  <a:schemeClr val="tx1"/>
                </a:solidFill>
                <a:latin typeface="Arial" charset="0"/>
                <a:ea typeface="Arial" charset="0"/>
                <a:cs typeface="Arial" charset="0"/>
              </a:defRPr>
            </a:lvl1pPr>
          </a:lstStyle>
          <a:p>
            <a:pPr lvl="0"/>
            <a:r>
              <a:rPr lang="en-US"/>
              <a:t>Click to edit Master text styles</a:t>
            </a:r>
          </a:p>
        </p:txBody>
      </p:sp>
      <p:sp>
        <p:nvSpPr>
          <p:cNvPr id="18" name="Title 1">
            <a:extLst>
              <a:ext uri="{FF2B5EF4-FFF2-40B4-BE49-F238E27FC236}">
                <a16:creationId xmlns:a16="http://schemas.microsoft.com/office/drawing/2014/main" id="{10D42D9D-77ED-0F48-A068-1686FCAE1D4A}"/>
              </a:ext>
            </a:extLst>
          </p:cNvPr>
          <p:cNvSpPr>
            <a:spLocks noGrp="1"/>
          </p:cNvSpPr>
          <p:nvPr>
            <p:ph type="ctrTitle"/>
          </p:nvPr>
        </p:nvSpPr>
        <p:spPr>
          <a:xfrm>
            <a:off x="4572000" y="914399"/>
            <a:ext cx="9144000" cy="2538761"/>
          </a:xfrm>
          <a:prstGeom prst="rect">
            <a:avLst/>
          </a:prstGeom>
        </p:spPr>
        <p:txBody>
          <a:bodyPr lIns="0" tIns="0" rIns="0" bIns="0" anchor="b"/>
          <a:lstStyle>
            <a:lvl1pPr algn="l">
              <a:defRPr sz="6000">
                <a:solidFill>
                  <a:schemeClr val="tx1"/>
                </a:solidFill>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D04E9849-09B8-ED48-B61B-7A44C8634487}"/>
              </a:ext>
            </a:extLst>
          </p:cNvPr>
          <p:cNvSpPr>
            <a:spLocks noGrp="1"/>
          </p:cNvSpPr>
          <p:nvPr>
            <p:ph type="subTitle" idx="1"/>
          </p:nvPr>
        </p:nvSpPr>
        <p:spPr>
          <a:xfrm>
            <a:off x="4572000" y="3681761"/>
            <a:ext cx="9144000" cy="433039"/>
          </a:xfrm>
          <a:prstGeom prst="rect">
            <a:avLst/>
          </a:prstGeom>
        </p:spPr>
        <p:txBody>
          <a:bodyPr lIns="0" tIns="0" rIns="0" bIns="0"/>
          <a:lstStyle>
            <a:lvl1pPr marL="0" indent="0" algn="l">
              <a:buNone/>
              <a:defRPr sz="200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Tree>
    <p:extLst>
      <p:ext uri="{BB962C8B-B14F-4D97-AF65-F5344CB8AC3E}">
        <p14:creationId xmlns:p14="http://schemas.microsoft.com/office/powerpoint/2010/main" val="146979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Logo &amp; Headlin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2AE9B1D-0341-4B4E-A7CA-C88460D3E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071688"/>
            <a:ext cx="4094162"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10D42D9D-77ED-0F48-A068-1686FCAE1D4A}"/>
              </a:ext>
            </a:extLst>
          </p:cNvPr>
          <p:cNvSpPr>
            <a:spLocks noGrp="1"/>
          </p:cNvSpPr>
          <p:nvPr>
            <p:ph type="ctrTitle"/>
          </p:nvPr>
        </p:nvSpPr>
        <p:spPr>
          <a:xfrm>
            <a:off x="4572000" y="1494262"/>
            <a:ext cx="9144000" cy="2538761"/>
          </a:xfrm>
          <a:prstGeom prst="rect">
            <a:avLst/>
          </a:prstGeom>
        </p:spPr>
        <p:txBody>
          <a:bodyPr lIns="0" tIns="0" rIns="0" bIns="0" anchor="b"/>
          <a:lstStyle>
            <a:lvl1pPr algn="l">
              <a:defRPr sz="6000">
                <a:solidFill>
                  <a:schemeClr val="tx1"/>
                </a:solidFill>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D04E9849-09B8-ED48-B61B-7A44C8634487}"/>
              </a:ext>
            </a:extLst>
          </p:cNvPr>
          <p:cNvSpPr>
            <a:spLocks noGrp="1"/>
          </p:cNvSpPr>
          <p:nvPr>
            <p:ph type="subTitle" idx="1"/>
          </p:nvPr>
        </p:nvSpPr>
        <p:spPr>
          <a:xfrm>
            <a:off x="4572000" y="4261624"/>
            <a:ext cx="9144000" cy="433039"/>
          </a:xfrm>
          <a:prstGeom prst="rect">
            <a:avLst/>
          </a:prstGeom>
        </p:spPr>
        <p:txBody>
          <a:bodyPr lIns="0" tIns="0" rIns="0" bIns="0"/>
          <a:lstStyle>
            <a:lvl1pPr marL="0" indent="0" algn="l">
              <a:buNone/>
              <a:defRPr sz="200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Tree>
    <p:extLst>
      <p:ext uri="{BB962C8B-B14F-4D97-AF65-F5344CB8AC3E}">
        <p14:creationId xmlns:p14="http://schemas.microsoft.com/office/powerpoint/2010/main" val="3376965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Logo &amp; Info">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5DAD3CE8-26FF-ED40-84BF-E103385CAF4E}"/>
              </a:ext>
            </a:extLst>
          </p:cNvPr>
          <p:cNvSpPr txBox="1">
            <a:spLocks noChangeArrowheads="1"/>
          </p:cNvSpPr>
          <p:nvPr/>
        </p:nvSpPr>
        <p:spPr bwMode="auto">
          <a:xfrm>
            <a:off x="914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PRESENTED TO:</a:t>
            </a:r>
          </a:p>
        </p:txBody>
      </p:sp>
      <p:sp>
        <p:nvSpPr>
          <p:cNvPr id="6" name="TextBox 2">
            <a:extLst>
              <a:ext uri="{FF2B5EF4-FFF2-40B4-BE49-F238E27FC236}">
                <a16:creationId xmlns:a16="http://schemas.microsoft.com/office/drawing/2014/main" id="{EC23100A-7CE6-8248-B176-0B94D7D2F28C}"/>
              </a:ext>
            </a:extLst>
          </p:cNvPr>
          <p:cNvSpPr txBox="1">
            <a:spLocks noChangeArrowheads="1"/>
          </p:cNvSpPr>
          <p:nvPr/>
        </p:nvSpPr>
        <p:spPr bwMode="auto">
          <a:xfrm>
            <a:off x="10058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PRESENTED BY:</a:t>
            </a:r>
          </a:p>
        </p:txBody>
      </p:sp>
      <p:sp>
        <p:nvSpPr>
          <p:cNvPr id="7" name="TextBox 3">
            <a:extLst>
              <a:ext uri="{FF2B5EF4-FFF2-40B4-BE49-F238E27FC236}">
                <a16:creationId xmlns:a16="http://schemas.microsoft.com/office/drawing/2014/main" id="{1C288985-FC48-D74E-AB39-34E41DE03B39}"/>
              </a:ext>
            </a:extLst>
          </p:cNvPr>
          <p:cNvSpPr txBox="1">
            <a:spLocks noChangeArrowheads="1"/>
          </p:cNvSpPr>
          <p:nvPr/>
        </p:nvSpPr>
        <p:spPr bwMode="auto">
          <a:xfrm>
            <a:off x="5484813" y="7086600"/>
            <a:ext cx="3660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DATE:</a:t>
            </a:r>
          </a:p>
        </p:txBody>
      </p:sp>
      <p:cxnSp>
        <p:nvCxnSpPr>
          <p:cNvPr id="8" name="Straight Connector 7">
            <a:extLst>
              <a:ext uri="{FF2B5EF4-FFF2-40B4-BE49-F238E27FC236}">
                <a16:creationId xmlns:a16="http://schemas.microsoft.com/office/drawing/2014/main" id="{9193E3AA-260E-6B49-ADFF-31C27593429F}"/>
              </a:ext>
            </a:extLst>
          </p:cNvPr>
          <p:cNvCxnSpPr>
            <a:cxnSpLocks/>
          </p:cNvCxnSpPr>
          <p:nvPr/>
        </p:nvCxnSpPr>
        <p:spPr>
          <a:xfrm>
            <a:off x="914400" y="7315200"/>
            <a:ext cx="365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6B08A2-59A3-8642-8B5D-432B35A0B026}"/>
              </a:ext>
            </a:extLst>
          </p:cNvPr>
          <p:cNvCxnSpPr>
            <a:cxnSpLocks/>
          </p:cNvCxnSpPr>
          <p:nvPr/>
        </p:nvCxnSpPr>
        <p:spPr>
          <a:xfrm>
            <a:off x="5484813" y="7315200"/>
            <a:ext cx="3660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5BBF77-2679-7349-B145-88251E8EE478}"/>
              </a:ext>
            </a:extLst>
          </p:cNvPr>
          <p:cNvCxnSpPr>
            <a:cxnSpLocks/>
          </p:cNvCxnSpPr>
          <p:nvPr/>
        </p:nvCxnSpPr>
        <p:spPr>
          <a:xfrm>
            <a:off x="10058400" y="7315200"/>
            <a:ext cx="365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7">
            <a:extLst>
              <a:ext uri="{FF2B5EF4-FFF2-40B4-BE49-F238E27FC236}">
                <a16:creationId xmlns:a16="http://schemas.microsoft.com/office/drawing/2014/main" id="{292E8F7F-10DC-6844-8E74-C363EA274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5" y="1495425"/>
            <a:ext cx="40957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8CA9D376-BAD0-484B-BA95-585DF70C6D36}"/>
              </a:ext>
            </a:extLst>
          </p:cNvPr>
          <p:cNvSpPr>
            <a:spLocks noGrp="1"/>
          </p:cNvSpPr>
          <p:nvPr>
            <p:ph type="body" sz="quarter" idx="13"/>
          </p:nvPr>
        </p:nvSpPr>
        <p:spPr>
          <a:xfrm>
            <a:off x="5485470" y="7315200"/>
            <a:ext cx="3659460" cy="457200"/>
          </a:xfrm>
          <a:prstGeom prst="rect">
            <a:avLst/>
          </a:prstGeom>
        </p:spPr>
        <p:txBody>
          <a:bodyPr lIns="0" tIns="0" rIns="0" bIns="0" anchor="ctr" anchorCtr="0">
            <a:normAutofit/>
          </a:bodyPr>
          <a:lstStyle>
            <a:lvl1pPr marL="0" indent="0">
              <a:spcBef>
                <a:spcPts val="0"/>
              </a:spcBef>
              <a:buNone/>
              <a:defRPr sz="1600" b="1" i="0">
                <a:solidFill>
                  <a:schemeClr val="tx1"/>
                </a:solidFill>
                <a:latin typeface="Arial" charset="0"/>
                <a:ea typeface="Arial" charset="0"/>
                <a:cs typeface="Arial" charset="0"/>
              </a:defRPr>
            </a:lvl1pPr>
          </a:lstStyle>
          <a:p>
            <a:pPr lvl="0"/>
            <a:r>
              <a:rPr lang="en-US"/>
              <a:t>Click to edit Master text styles</a:t>
            </a:r>
          </a:p>
        </p:txBody>
      </p:sp>
      <p:sp>
        <p:nvSpPr>
          <p:cNvPr id="10" name="Text Placeholder 2">
            <a:extLst>
              <a:ext uri="{FF2B5EF4-FFF2-40B4-BE49-F238E27FC236}">
                <a16:creationId xmlns:a16="http://schemas.microsoft.com/office/drawing/2014/main" id="{824D4899-7CC7-E94F-8426-A5E3905204D1}"/>
              </a:ext>
            </a:extLst>
          </p:cNvPr>
          <p:cNvSpPr>
            <a:spLocks noGrp="1"/>
          </p:cNvSpPr>
          <p:nvPr>
            <p:ph type="body" sz="quarter" idx="14"/>
          </p:nvPr>
        </p:nvSpPr>
        <p:spPr>
          <a:xfrm>
            <a:off x="914400" y="7315199"/>
            <a:ext cx="3657600" cy="457201"/>
          </a:xfrm>
          <a:prstGeom prst="rect">
            <a:avLst/>
          </a:prstGeom>
        </p:spPr>
        <p:txBody>
          <a:bodyPr lIns="0" tIns="0" rIns="0" bIns="0" anchor="ctr" anchorCtr="0">
            <a:noAutofit/>
          </a:bodyPr>
          <a:lstStyle>
            <a:lvl1pPr marL="0" indent="0">
              <a:spcBef>
                <a:spcPts val="0"/>
              </a:spcBef>
              <a:buNone/>
              <a:defRPr sz="1600" b="1" i="0">
                <a:solidFill>
                  <a:schemeClr val="tx1"/>
                </a:solidFill>
                <a:latin typeface="Arial" charset="0"/>
                <a:ea typeface="Arial" charset="0"/>
                <a:cs typeface="Arial"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8374E947-35F0-1343-95F3-FDDB38C98CB7}"/>
              </a:ext>
            </a:extLst>
          </p:cNvPr>
          <p:cNvSpPr>
            <a:spLocks noGrp="1"/>
          </p:cNvSpPr>
          <p:nvPr>
            <p:ph type="body" sz="quarter" idx="15"/>
          </p:nvPr>
        </p:nvSpPr>
        <p:spPr>
          <a:xfrm>
            <a:off x="10058401" y="7315200"/>
            <a:ext cx="3657600" cy="457201"/>
          </a:xfrm>
          <a:prstGeom prst="rect">
            <a:avLst/>
          </a:prstGeom>
        </p:spPr>
        <p:txBody>
          <a:bodyPr lIns="0" tIns="0" rIns="0" bIns="0" anchor="ctr" anchorCtr="0">
            <a:normAutofit/>
          </a:bodyPr>
          <a:lstStyle>
            <a:lvl1pPr marL="0" indent="0">
              <a:lnSpc>
                <a:spcPct val="100000"/>
              </a:lnSpc>
              <a:spcBef>
                <a:spcPts val="0"/>
              </a:spcBef>
              <a:buNone/>
              <a:defRPr sz="1600" b="1" i="0">
                <a:solidFill>
                  <a:schemeClr val="tx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4238351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396EC-C9A3-0744-8593-BE7F112FE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5" y="2066925"/>
            <a:ext cx="40957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53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Logo &amp; Tagline &amp; Info">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585A9B01-BBBB-5747-BFE8-69D3C80BB2AF}"/>
              </a:ext>
            </a:extLst>
          </p:cNvPr>
          <p:cNvSpPr txBox="1">
            <a:spLocks noChangeArrowheads="1"/>
          </p:cNvSpPr>
          <p:nvPr/>
        </p:nvSpPr>
        <p:spPr bwMode="auto">
          <a:xfrm>
            <a:off x="914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PRESENTED TO:</a:t>
            </a:r>
          </a:p>
        </p:txBody>
      </p:sp>
      <p:sp>
        <p:nvSpPr>
          <p:cNvPr id="6" name="TextBox 2">
            <a:extLst>
              <a:ext uri="{FF2B5EF4-FFF2-40B4-BE49-F238E27FC236}">
                <a16:creationId xmlns:a16="http://schemas.microsoft.com/office/drawing/2014/main" id="{7AE36F57-027F-1E47-A0E2-D93E17F41F2F}"/>
              </a:ext>
            </a:extLst>
          </p:cNvPr>
          <p:cNvSpPr txBox="1">
            <a:spLocks noChangeArrowheads="1"/>
          </p:cNvSpPr>
          <p:nvPr/>
        </p:nvSpPr>
        <p:spPr bwMode="auto">
          <a:xfrm>
            <a:off x="10058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PRESENTED BY:</a:t>
            </a:r>
          </a:p>
        </p:txBody>
      </p:sp>
      <p:sp>
        <p:nvSpPr>
          <p:cNvPr id="7" name="TextBox 3">
            <a:extLst>
              <a:ext uri="{FF2B5EF4-FFF2-40B4-BE49-F238E27FC236}">
                <a16:creationId xmlns:a16="http://schemas.microsoft.com/office/drawing/2014/main" id="{C37F1B95-304D-9742-B014-ED4CCFC73B36}"/>
              </a:ext>
            </a:extLst>
          </p:cNvPr>
          <p:cNvSpPr txBox="1">
            <a:spLocks noChangeArrowheads="1"/>
          </p:cNvSpPr>
          <p:nvPr/>
        </p:nvSpPr>
        <p:spPr bwMode="auto">
          <a:xfrm>
            <a:off x="5484813" y="7086600"/>
            <a:ext cx="3660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DATE:</a:t>
            </a:r>
          </a:p>
        </p:txBody>
      </p:sp>
      <p:cxnSp>
        <p:nvCxnSpPr>
          <p:cNvPr id="8" name="Straight Connector 7">
            <a:extLst>
              <a:ext uri="{FF2B5EF4-FFF2-40B4-BE49-F238E27FC236}">
                <a16:creationId xmlns:a16="http://schemas.microsoft.com/office/drawing/2014/main" id="{F63C444D-956C-324E-A703-FA51722B4BDD}"/>
              </a:ext>
            </a:extLst>
          </p:cNvPr>
          <p:cNvCxnSpPr>
            <a:cxnSpLocks/>
          </p:cNvCxnSpPr>
          <p:nvPr/>
        </p:nvCxnSpPr>
        <p:spPr>
          <a:xfrm>
            <a:off x="914400" y="7315200"/>
            <a:ext cx="365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4BF333-EDC0-9A4D-99F1-D04133660B2E}"/>
              </a:ext>
            </a:extLst>
          </p:cNvPr>
          <p:cNvCxnSpPr>
            <a:cxnSpLocks/>
          </p:cNvCxnSpPr>
          <p:nvPr/>
        </p:nvCxnSpPr>
        <p:spPr>
          <a:xfrm>
            <a:off x="5484813" y="7315200"/>
            <a:ext cx="3660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B84C56-2148-2749-9EBD-D10B04D02E08}"/>
              </a:ext>
            </a:extLst>
          </p:cNvPr>
          <p:cNvCxnSpPr>
            <a:cxnSpLocks/>
          </p:cNvCxnSpPr>
          <p:nvPr/>
        </p:nvCxnSpPr>
        <p:spPr>
          <a:xfrm>
            <a:off x="10058400" y="7315200"/>
            <a:ext cx="365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7">
            <a:extLst>
              <a:ext uri="{FF2B5EF4-FFF2-40B4-BE49-F238E27FC236}">
                <a16:creationId xmlns:a16="http://schemas.microsoft.com/office/drawing/2014/main" id="{6D1A67B2-DDAB-964B-9007-65D25F9D2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913" y="2189163"/>
            <a:ext cx="61071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a:extLst>
              <a:ext uri="{FF2B5EF4-FFF2-40B4-BE49-F238E27FC236}">
                <a16:creationId xmlns:a16="http://schemas.microsoft.com/office/drawing/2014/main" id="{791D8C24-5A8D-0D4F-97C7-625ED345BFC1}"/>
              </a:ext>
            </a:extLst>
          </p:cNvPr>
          <p:cNvSpPr>
            <a:spLocks noGrp="1"/>
          </p:cNvSpPr>
          <p:nvPr>
            <p:ph type="body" sz="quarter" idx="13"/>
          </p:nvPr>
        </p:nvSpPr>
        <p:spPr>
          <a:xfrm>
            <a:off x="5485470" y="7315200"/>
            <a:ext cx="3659460" cy="457200"/>
          </a:xfrm>
          <a:prstGeom prst="rect">
            <a:avLst/>
          </a:prstGeom>
        </p:spPr>
        <p:txBody>
          <a:bodyPr lIns="0" tIns="0" rIns="0" bIns="0" anchor="ctr" anchorCtr="0">
            <a:normAutofit/>
          </a:bodyPr>
          <a:lstStyle>
            <a:lvl1pPr marL="0" indent="0">
              <a:spcBef>
                <a:spcPts val="0"/>
              </a:spcBef>
              <a:buNone/>
              <a:defRPr sz="1600" b="1" i="0">
                <a:solidFill>
                  <a:schemeClr val="tx1"/>
                </a:solidFill>
                <a:latin typeface="Arial" charset="0"/>
                <a:ea typeface="Arial" charset="0"/>
                <a:cs typeface="Arial"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7356BB98-9ADF-2948-85C1-D82A4E558E13}"/>
              </a:ext>
            </a:extLst>
          </p:cNvPr>
          <p:cNvSpPr>
            <a:spLocks noGrp="1"/>
          </p:cNvSpPr>
          <p:nvPr>
            <p:ph type="body" sz="quarter" idx="14"/>
          </p:nvPr>
        </p:nvSpPr>
        <p:spPr>
          <a:xfrm>
            <a:off x="914400" y="7315199"/>
            <a:ext cx="3657600" cy="457201"/>
          </a:xfrm>
          <a:prstGeom prst="rect">
            <a:avLst/>
          </a:prstGeom>
        </p:spPr>
        <p:txBody>
          <a:bodyPr lIns="0" tIns="0" rIns="0" bIns="0" anchor="ctr" anchorCtr="0">
            <a:noAutofit/>
          </a:bodyPr>
          <a:lstStyle>
            <a:lvl1pPr marL="0" indent="0">
              <a:spcBef>
                <a:spcPts val="0"/>
              </a:spcBef>
              <a:buNone/>
              <a:defRPr sz="1600" b="1" i="0">
                <a:solidFill>
                  <a:schemeClr val="tx1"/>
                </a:solidFill>
                <a:latin typeface="Arial" charset="0"/>
                <a:ea typeface="Arial" charset="0"/>
                <a:cs typeface="Arial" charset="0"/>
              </a:defRPr>
            </a:lvl1pPr>
          </a:lstStyle>
          <a:p>
            <a:pPr lvl="0"/>
            <a:r>
              <a:rPr lang="en-US"/>
              <a:t>Click to edit Master text styles</a:t>
            </a:r>
          </a:p>
        </p:txBody>
      </p:sp>
      <p:sp>
        <p:nvSpPr>
          <p:cNvPr id="12" name="Text Placeholder 2">
            <a:extLst>
              <a:ext uri="{FF2B5EF4-FFF2-40B4-BE49-F238E27FC236}">
                <a16:creationId xmlns:a16="http://schemas.microsoft.com/office/drawing/2014/main" id="{0BA1064D-7363-904B-8794-342ED7EFCC14}"/>
              </a:ext>
            </a:extLst>
          </p:cNvPr>
          <p:cNvSpPr>
            <a:spLocks noGrp="1"/>
          </p:cNvSpPr>
          <p:nvPr>
            <p:ph type="body" sz="quarter" idx="15"/>
          </p:nvPr>
        </p:nvSpPr>
        <p:spPr>
          <a:xfrm>
            <a:off x="10058401" y="7315200"/>
            <a:ext cx="3657600" cy="457201"/>
          </a:xfrm>
          <a:prstGeom prst="rect">
            <a:avLst/>
          </a:prstGeom>
        </p:spPr>
        <p:txBody>
          <a:bodyPr lIns="0" tIns="0" rIns="0" bIns="0" anchor="ctr" anchorCtr="0">
            <a:normAutofit/>
          </a:bodyPr>
          <a:lstStyle>
            <a:lvl1pPr marL="0" indent="0">
              <a:lnSpc>
                <a:spcPct val="100000"/>
              </a:lnSpc>
              <a:spcBef>
                <a:spcPts val="0"/>
              </a:spcBef>
              <a:buNone/>
              <a:defRPr sz="1600" b="1" i="0">
                <a:solidFill>
                  <a:schemeClr val="tx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275642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Logo &amp; Tag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812BE-8BDF-184F-A1D2-99AFC377D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913" y="2349500"/>
            <a:ext cx="61071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02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74CED3D-40F4-9645-A3EE-25632A5D34A3}"/>
              </a:ext>
            </a:extLst>
          </p:cNvPr>
          <p:cNvSpPr>
            <a:spLocks noGrp="1"/>
          </p:cNvSpPr>
          <p:nvPr>
            <p:ph type="sldNum" sz="quarter" idx="10"/>
          </p:nvPr>
        </p:nvSpPr>
        <p:spPr/>
        <p:txBody>
          <a:bodyPr/>
          <a:lstStyle>
            <a:lvl1pPr>
              <a:defRPr/>
            </a:lvl1pPr>
          </a:lstStyle>
          <a:p>
            <a:pPr>
              <a:defRPr/>
            </a:pPr>
            <a:fld id="{20FB2E33-3B35-5846-B1A1-175707EB921F}" type="slidenum">
              <a:rPr lang="en-US"/>
              <a:pPr>
                <a:defRPr/>
              </a:pPr>
              <a:t>‹#›</a:t>
            </a:fld>
            <a:endParaRPr lang="en-US" dirty="0"/>
          </a:p>
        </p:txBody>
      </p:sp>
    </p:spTree>
    <p:extLst>
      <p:ext uri="{BB962C8B-B14F-4D97-AF65-F5344CB8AC3E}">
        <p14:creationId xmlns:p14="http://schemas.microsoft.com/office/powerpoint/2010/main" val="4075124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96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line &amp; Conten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1828800" y="457200"/>
            <a:ext cx="10972800" cy="1371600"/>
          </a:xfrm>
          <a:prstGeom prst="rect">
            <a:avLst/>
          </a:prstGeom>
        </p:spPr>
        <p:txBody>
          <a:bodyPr lIns="0" tIns="0" rIns="0" bIns="0"/>
          <a:lstStyle>
            <a:lvl1pPr marL="0" indent="0">
              <a:buNone/>
              <a:defRPr sz="4000" b="0" i="0" baseline="0">
                <a:solidFill>
                  <a:schemeClr val="bg1"/>
                </a:solidFill>
                <a:latin typeface="Arial" charset="0"/>
                <a:ea typeface="Arial" charset="0"/>
                <a:cs typeface="Arial" charset="0"/>
              </a:defRPr>
            </a:lvl1pPr>
          </a:lstStyle>
          <a:p>
            <a:pPr lvl="0"/>
            <a:r>
              <a:rPr lang="en-US" dirty="0"/>
              <a:t>Insert Headline Here</a:t>
            </a:r>
          </a:p>
        </p:txBody>
      </p:sp>
      <p:sp>
        <p:nvSpPr>
          <p:cNvPr id="4" name="Text Placeholder 9"/>
          <p:cNvSpPr>
            <a:spLocks noGrp="1"/>
          </p:cNvSpPr>
          <p:nvPr>
            <p:ph type="body" sz="quarter" idx="11" hasCustomPrompt="1"/>
          </p:nvPr>
        </p:nvSpPr>
        <p:spPr>
          <a:xfrm>
            <a:off x="1828800" y="1832846"/>
            <a:ext cx="10972800" cy="5939554"/>
          </a:xfrm>
          <a:prstGeom prst="rect">
            <a:avLst/>
          </a:prstGeom>
        </p:spPr>
        <p:txBody>
          <a:bodyPr lIns="0" tIns="0" rIns="0" bIns="0"/>
          <a:lstStyle>
            <a:lvl1pPr marL="0" indent="0">
              <a:buNone/>
              <a:defRPr sz="2000" b="0" i="0" baseline="0">
                <a:solidFill>
                  <a:schemeClr val="bg2"/>
                </a:solidFill>
                <a:latin typeface="Arial" charset="0"/>
                <a:ea typeface="Arial" charset="0"/>
                <a:cs typeface="Arial" charset="0"/>
              </a:defRPr>
            </a:lvl1pPr>
          </a:lstStyle>
          <a:p>
            <a:pPr lvl="0"/>
            <a:r>
              <a:rPr lang="en-US" dirty="0"/>
              <a:t>Insert Content Here</a:t>
            </a:r>
          </a:p>
        </p:txBody>
      </p:sp>
    </p:spTree>
    <p:extLst>
      <p:ext uri="{BB962C8B-B14F-4D97-AF65-F5344CB8AC3E}">
        <p14:creationId xmlns:p14="http://schemas.microsoft.com/office/powerpoint/2010/main" val="53309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line &amp; Content">
  <p:cSld name="1_Headline &amp; Content">
    <p:spTree>
      <p:nvGrpSpPr>
        <p:cNvPr id="1" name="Shape 81"/>
        <p:cNvGrpSpPr/>
        <p:nvPr/>
      </p:nvGrpSpPr>
      <p:grpSpPr>
        <a:xfrm>
          <a:off x="0" y="0"/>
          <a:ext cx="0" cy="0"/>
          <a:chOff x="0" y="0"/>
          <a:chExt cx="0" cy="0"/>
        </a:xfrm>
      </p:grpSpPr>
      <p:sp>
        <p:nvSpPr>
          <p:cNvPr id="82" name="Google Shape;82;p16"/>
          <p:cNvSpPr txBox="1">
            <a:spLocks noGrp="1"/>
          </p:cNvSpPr>
          <p:nvPr>
            <p:ph type="body" idx="1"/>
          </p:nvPr>
        </p:nvSpPr>
        <p:spPr>
          <a:xfrm>
            <a:off x="1828800" y="457200"/>
            <a:ext cx="10972800" cy="1371600"/>
          </a:xfrm>
          <a:prstGeom prst="rect">
            <a:avLst/>
          </a:prstGeom>
          <a:noFill/>
          <a:ln>
            <a:noFill/>
          </a:ln>
        </p:spPr>
        <p:txBody>
          <a:bodyPr spcFirstLastPara="1" wrap="square" lIns="0" tIns="0" rIns="0" bIns="0" anchor="t" anchorCtr="0"/>
          <a:lstStyle>
            <a:lvl1pPr marL="457200" marR="0" lvl="0" indent="-228600" algn="l" rtl="0">
              <a:lnSpc>
                <a:spcPct val="90000"/>
              </a:lnSpc>
              <a:spcBef>
                <a:spcPts val="120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orbel"/>
                <a:ea typeface="Corbel"/>
                <a:cs typeface="Corbel"/>
                <a:sym typeface="Corbel"/>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9pPr>
          </a:lstStyle>
          <a:p>
            <a:endParaRPr/>
          </a:p>
        </p:txBody>
      </p:sp>
      <p:sp>
        <p:nvSpPr>
          <p:cNvPr id="83" name="Google Shape;83;p16"/>
          <p:cNvSpPr txBox="1">
            <a:spLocks noGrp="1"/>
          </p:cNvSpPr>
          <p:nvPr>
            <p:ph type="body" idx="2"/>
          </p:nvPr>
        </p:nvSpPr>
        <p:spPr>
          <a:xfrm>
            <a:off x="1828800" y="1832846"/>
            <a:ext cx="10972800" cy="5939554"/>
          </a:xfrm>
          <a:prstGeom prst="rect">
            <a:avLst/>
          </a:prstGeom>
          <a:noFill/>
          <a:ln>
            <a:noFill/>
          </a:ln>
        </p:spPr>
        <p:txBody>
          <a:bodyPr spcFirstLastPara="1" wrap="square" lIns="0" tIns="0" rIns="0" bIns="0" anchor="t" anchorCtr="0"/>
          <a:lstStyle>
            <a:lvl1pPr marL="457200" marR="0" lvl="0" indent="-228600" algn="l" rtl="0">
              <a:lnSpc>
                <a:spcPct val="90000"/>
              </a:lnSpc>
              <a:spcBef>
                <a:spcPts val="1200"/>
              </a:spcBef>
              <a:spcAft>
                <a:spcPts val="0"/>
              </a:spcAft>
              <a:buClr>
                <a:schemeClr val="lt2"/>
              </a:buClr>
              <a:buSzPts val="2000"/>
              <a:buFont typeface="Arial"/>
              <a:buNone/>
              <a:defRPr sz="2000" b="0" i="0" u="none" strike="noStrike" cap="none">
                <a:solidFill>
                  <a:schemeClr val="lt2"/>
                </a:solidFill>
                <a:latin typeface="Arial"/>
                <a:ea typeface="Arial"/>
                <a:cs typeface="Arial"/>
                <a:sym typeface="Arial"/>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orbel"/>
                <a:ea typeface="Corbel"/>
                <a:cs typeface="Corbel"/>
                <a:sym typeface="Corbel"/>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69353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ogo &amp; Info">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179A740E-C13E-6649-AA19-07D2C1628E8A}"/>
              </a:ext>
            </a:extLst>
          </p:cNvPr>
          <p:cNvSpPr txBox="1">
            <a:spLocks noChangeArrowheads="1"/>
          </p:cNvSpPr>
          <p:nvPr/>
        </p:nvSpPr>
        <p:spPr bwMode="auto">
          <a:xfrm>
            <a:off x="914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PRESENTED TO:</a:t>
            </a:r>
          </a:p>
        </p:txBody>
      </p:sp>
      <p:sp>
        <p:nvSpPr>
          <p:cNvPr id="6" name="TextBox 2">
            <a:extLst>
              <a:ext uri="{FF2B5EF4-FFF2-40B4-BE49-F238E27FC236}">
                <a16:creationId xmlns:a16="http://schemas.microsoft.com/office/drawing/2014/main" id="{035A70A7-F8DE-E14F-90DA-091090F8A121}"/>
              </a:ext>
            </a:extLst>
          </p:cNvPr>
          <p:cNvSpPr txBox="1">
            <a:spLocks noChangeArrowheads="1"/>
          </p:cNvSpPr>
          <p:nvPr/>
        </p:nvSpPr>
        <p:spPr bwMode="auto">
          <a:xfrm>
            <a:off x="10058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PRESENTED BY:</a:t>
            </a:r>
          </a:p>
        </p:txBody>
      </p:sp>
      <p:sp>
        <p:nvSpPr>
          <p:cNvPr id="7" name="TextBox 3">
            <a:extLst>
              <a:ext uri="{FF2B5EF4-FFF2-40B4-BE49-F238E27FC236}">
                <a16:creationId xmlns:a16="http://schemas.microsoft.com/office/drawing/2014/main" id="{79F0117C-743D-0C4C-ABDD-48ABAAEE9277}"/>
              </a:ext>
            </a:extLst>
          </p:cNvPr>
          <p:cNvSpPr txBox="1">
            <a:spLocks noChangeArrowheads="1"/>
          </p:cNvSpPr>
          <p:nvPr/>
        </p:nvSpPr>
        <p:spPr bwMode="auto">
          <a:xfrm>
            <a:off x="5484813" y="7086600"/>
            <a:ext cx="3660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DATE</a:t>
            </a:r>
            <a:r>
              <a:rPr lang="en-US" altLang="en-US" sz="1200">
                <a:solidFill>
                  <a:srgbClr val="A6B0B9"/>
                </a:solidFill>
                <a:cs typeface="Arial" panose="020B0604020202020204" pitchFamily="34" charset="0"/>
              </a:rPr>
              <a:t>:</a:t>
            </a:r>
          </a:p>
        </p:txBody>
      </p:sp>
      <p:cxnSp>
        <p:nvCxnSpPr>
          <p:cNvPr id="8" name="Straight Connector 7">
            <a:extLst>
              <a:ext uri="{FF2B5EF4-FFF2-40B4-BE49-F238E27FC236}">
                <a16:creationId xmlns:a16="http://schemas.microsoft.com/office/drawing/2014/main" id="{156C6D5F-3087-4045-A3E4-40F891171035}"/>
              </a:ext>
            </a:extLst>
          </p:cNvPr>
          <p:cNvCxnSpPr>
            <a:cxnSpLocks/>
          </p:cNvCxnSpPr>
          <p:nvPr/>
        </p:nvCxnSpPr>
        <p:spPr>
          <a:xfrm>
            <a:off x="914400" y="7315200"/>
            <a:ext cx="365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968DA2-C61F-3E47-8879-671AEC382230}"/>
              </a:ext>
            </a:extLst>
          </p:cNvPr>
          <p:cNvCxnSpPr>
            <a:cxnSpLocks/>
          </p:cNvCxnSpPr>
          <p:nvPr/>
        </p:nvCxnSpPr>
        <p:spPr>
          <a:xfrm>
            <a:off x="5484813" y="7315200"/>
            <a:ext cx="36607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C0E551-1BD5-3040-919A-B1281076E2A6}"/>
              </a:ext>
            </a:extLst>
          </p:cNvPr>
          <p:cNvCxnSpPr>
            <a:cxnSpLocks/>
          </p:cNvCxnSpPr>
          <p:nvPr/>
        </p:nvCxnSpPr>
        <p:spPr>
          <a:xfrm>
            <a:off x="10058400" y="7315200"/>
            <a:ext cx="365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7">
            <a:extLst>
              <a:ext uri="{FF2B5EF4-FFF2-40B4-BE49-F238E27FC236}">
                <a16:creationId xmlns:a16="http://schemas.microsoft.com/office/drawing/2014/main" id="{340D7AA8-60CB-954E-9E1E-8957DBFC6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0" y="1498600"/>
            <a:ext cx="4089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8CA9D376-BAD0-484B-BA95-585DF70C6D36}"/>
              </a:ext>
            </a:extLst>
          </p:cNvPr>
          <p:cNvSpPr>
            <a:spLocks noGrp="1"/>
          </p:cNvSpPr>
          <p:nvPr>
            <p:ph type="body" sz="quarter" idx="13"/>
          </p:nvPr>
        </p:nvSpPr>
        <p:spPr>
          <a:xfrm>
            <a:off x="5485470" y="7315200"/>
            <a:ext cx="3659460" cy="457200"/>
          </a:xfrm>
          <a:prstGeom prst="rect">
            <a:avLst/>
          </a:prstGeom>
        </p:spPr>
        <p:txBody>
          <a:bodyPr lIns="0" tIns="0" rIns="0" bIns="0" anchor="ctr" anchorCtr="0">
            <a:normAutofit/>
          </a:bodyPr>
          <a:lstStyle>
            <a:lvl1pPr marL="0" indent="0">
              <a:spcBef>
                <a:spcPts val="0"/>
              </a:spcBef>
              <a:buNone/>
              <a:defRPr sz="1600" b="1" i="0">
                <a:solidFill>
                  <a:schemeClr val="bg1"/>
                </a:solidFill>
                <a:latin typeface="Arial" charset="0"/>
                <a:ea typeface="Arial" charset="0"/>
                <a:cs typeface="Arial" charset="0"/>
              </a:defRPr>
            </a:lvl1pPr>
          </a:lstStyle>
          <a:p>
            <a:pPr lvl="0"/>
            <a:r>
              <a:rPr lang="en-US"/>
              <a:t>Edit Master text styles</a:t>
            </a:r>
          </a:p>
        </p:txBody>
      </p:sp>
      <p:sp>
        <p:nvSpPr>
          <p:cNvPr id="10" name="Text Placeholder 2">
            <a:extLst>
              <a:ext uri="{FF2B5EF4-FFF2-40B4-BE49-F238E27FC236}">
                <a16:creationId xmlns:a16="http://schemas.microsoft.com/office/drawing/2014/main" id="{824D4899-7CC7-E94F-8426-A5E3905204D1}"/>
              </a:ext>
            </a:extLst>
          </p:cNvPr>
          <p:cNvSpPr>
            <a:spLocks noGrp="1"/>
          </p:cNvSpPr>
          <p:nvPr>
            <p:ph type="body" sz="quarter" idx="14"/>
          </p:nvPr>
        </p:nvSpPr>
        <p:spPr>
          <a:xfrm>
            <a:off x="914400" y="7315199"/>
            <a:ext cx="3657600" cy="457201"/>
          </a:xfrm>
          <a:prstGeom prst="rect">
            <a:avLst/>
          </a:prstGeom>
        </p:spPr>
        <p:txBody>
          <a:bodyPr lIns="0" tIns="0" rIns="0" bIns="0" anchor="ctr" anchorCtr="0">
            <a:noAutofit/>
          </a:bodyPr>
          <a:lstStyle>
            <a:lvl1pPr marL="0" indent="0">
              <a:spcBef>
                <a:spcPts val="0"/>
              </a:spcBef>
              <a:buNone/>
              <a:defRPr sz="1600" b="1" i="0">
                <a:solidFill>
                  <a:schemeClr val="bg1"/>
                </a:solidFill>
                <a:latin typeface="Arial" charset="0"/>
                <a:ea typeface="Arial" charset="0"/>
                <a:cs typeface="Arial" charset="0"/>
              </a:defRPr>
            </a:lvl1pPr>
          </a:lstStyle>
          <a:p>
            <a:pPr lvl="0"/>
            <a:r>
              <a:rPr lang="en-US"/>
              <a:t>Edit Master text styles</a:t>
            </a:r>
          </a:p>
        </p:txBody>
      </p:sp>
      <p:sp>
        <p:nvSpPr>
          <p:cNvPr id="11" name="Text Placeholder 2">
            <a:extLst>
              <a:ext uri="{FF2B5EF4-FFF2-40B4-BE49-F238E27FC236}">
                <a16:creationId xmlns:a16="http://schemas.microsoft.com/office/drawing/2014/main" id="{8374E947-35F0-1343-95F3-FDDB38C98CB7}"/>
              </a:ext>
            </a:extLst>
          </p:cNvPr>
          <p:cNvSpPr>
            <a:spLocks noGrp="1"/>
          </p:cNvSpPr>
          <p:nvPr>
            <p:ph type="body" sz="quarter" idx="15"/>
          </p:nvPr>
        </p:nvSpPr>
        <p:spPr>
          <a:xfrm>
            <a:off x="10058401" y="7315200"/>
            <a:ext cx="3657600" cy="457201"/>
          </a:xfrm>
          <a:prstGeom prst="rect">
            <a:avLst/>
          </a:prstGeom>
        </p:spPr>
        <p:txBody>
          <a:bodyPr lIns="0" tIns="0" rIns="0" bIns="0" anchor="ctr" anchorCtr="0">
            <a:normAutofit/>
          </a:bodyPr>
          <a:lstStyle>
            <a:lvl1pPr marL="0" indent="0">
              <a:lnSpc>
                <a:spcPct val="100000"/>
              </a:lnSpc>
              <a:spcBef>
                <a:spcPts val="0"/>
              </a:spcBef>
              <a:buNone/>
              <a:defRPr sz="1600" b="1" i="0">
                <a:solidFill>
                  <a:schemeClr val="bg1"/>
                </a:solidFill>
                <a:latin typeface="Arial" charset="0"/>
                <a:ea typeface="Arial" charset="0"/>
                <a:cs typeface="Arial" charset="0"/>
              </a:defRPr>
            </a:lvl1pPr>
          </a:lstStyle>
          <a:p>
            <a:pPr lvl="0"/>
            <a:r>
              <a:rPr lang="en-US"/>
              <a:t>Edit Master text styles</a:t>
            </a:r>
          </a:p>
        </p:txBody>
      </p:sp>
    </p:spTree>
    <p:extLst>
      <p:ext uri="{BB962C8B-B14F-4D97-AF65-F5344CB8AC3E}">
        <p14:creationId xmlns:p14="http://schemas.microsoft.com/office/powerpoint/2010/main" val="1885535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E5EE-2528-DC40-B076-78FE88FF21C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A5ACDC-7ECE-6F4B-BC86-B7CE4A7E198A}"/>
              </a:ext>
            </a:extLst>
          </p:cNvPr>
          <p:cNvSpPr>
            <a:spLocks noGrp="1"/>
          </p:cNvSpPr>
          <p:nvPr>
            <p:ph idx="1"/>
          </p:nvPr>
        </p:nvSpPr>
        <p:spPr/>
        <p:txBody>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a:t>Click to edit Master text styles</a:t>
            </a:r>
          </a:p>
        </p:txBody>
      </p:sp>
      <p:sp>
        <p:nvSpPr>
          <p:cNvPr id="4" name="Slide Number Placeholder 5">
            <a:extLst>
              <a:ext uri="{FF2B5EF4-FFF2-40B4-BE49-F238E27FC236}">
                <a16:creationId xmlns:a16="http://schemas.microsoft.com/office/drawing/2014/main" id="{BEAED7F7-E769-F147-8977-BFD5A7DC5C1B}"/>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B972DFE4-A76E-B741-87E2-1B180D4036D4}" type="slidenum">
              <a:rPr lang="en-US"/>
              <a:pPr>
                <a:defRPr/>
              </a:pPr>
              <a:t>‹#›</a:t>
            </a:fld>
            <a:endParaRPr lang="en-US" dirty="0"/>
          </a:p>
        </p:txBody>
      </p:sp>
    </p:spTree>
    <p:extLst>
      <p:ext uri="{BB962C8B-B14F-4D97-AF65-F5344CB8AC3E}">
        <p14:creationId xmlns:p14="http://schemas.microsoft.com/office/powerpoint/2010/main" val="3130407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 Center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2FD8-9230-8D42-B3DE-95EE7933B1FB}"/>
              </a:ext>
            </a:extLst>
          </p:cNvPr>
          <p:cNvSpPr>
            <a:spLocks noGrp="1"/>
          </p:cNvSpPr>
          <p:nvPr>
            <p:ph type="ctrTitle"/>
          </p:nvPr>
        </p:nvSpPr>
        <p:spPr>
          <a:xfrm>
            <a:off x="914400" y="914400"/>
            <a:ext cx="12801600" cy="32004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F239550-A201-5D4F-AF39-7C034E006D7F}"/>
              </a:ext>
            </a:extLst>
          </p:cNvPr>
          <p:cNvSpPr>
            <a:spLocks noGrp="1"/>
          </p:cNvSpPr>
          <p:nvPr>
            <p:ph type="subTitle" idx="1"/>
          </p:nvPr>
        </p:nvSpPr>
        <p:spPr>
          <a:xfrm>
            <a:off x="914400" y="4343400"/>
            <a:ext cx="12801600" cy="2971800"/>
          </a:xfrm>
        </p:spPr>
        <p:txBody>
          <a:bodyPr/>
          <a:lstStyle>
            <a:lvl1pPr marL="0" indent="0" algn="ctr">
              <a:buNone/>
              <a:defRPr sz="20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4" name="Slide Number Placeholder 5">
            <a:extLst>
              <a:ext uri="{FF2B5EF4-FFF2-40B4-BE49-F238E27FC236}">
                <a16:creationId xmlns:a16="http://schemas.microsoft.com/office/drawing/2014/main" id="{AF63718D-0D13-4349-A3A3-188505520FB0}"/>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77F70BD8-8DA7-B14D-844B-148ECEB405D4}" type="slidenum">
              <a:rPr lang="en-US"/>
              <a:pPr>
                <a:defRPr/>
              </a:pPr>
              <a:t>‹#›</a:t>
            </a:fld>
            <a:endParaRPr lang="en-US" dirty="0"/>
          </a:p>
        </p:txBody>
      </p:sp>
    </p:spTree>
    <p:extLst>
      <p:ext uri="{BB962C8B-B14F-4D97-AF65-F5344CB8AC3E}">
        <p14:creationId xmlns:p14="http://schemas.microsoft.com/office/powerpoint/2010/main" val="1072264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E5EE-2528-DC40-B076-78FE88FF21C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A5ACDC-7ECE-6F4B-BC86-B7CE4A7E198A}"/>
              </a:ext>
            </a:extLst>
          </p:cNvPr>
          <p:cNvSpPr>
            <a:spLocks noGrp="1"/>
          </p:cNvSpPr>
          <p:nvPr>
            <p:ph idx="1"/>
          </p:nvPr>
        </p:nvSpPr>
        <p:spPr/>
        <p:txBody>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a:t>Click to edit Master text styles</a:t>
            </a:r>
          </a:p>
        </p:txBody>
      </p:sp>
      <p:sp>
        <p:nvSpPr>
          <p:cNvPr id="4" name="Slide Number Placeholder 5">
            <a:extLst>
              <a:ext uri="{FF2B5EF4-FFF2-40B4-BE49-F238E27FC236}">
                <a16:creationId xmlns:a16="http://schemas.microsoft.com/office/drawing/2014/main" id="{75D064CE-3D0C-0246-86CB-915993959AD0}"/>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326FB76C-C3BA-6746-8363-B636A204BED6}" type="slidenum">
              <a:rPr lang="en-US"/>
              <a:pPr>
                <a:defRPr/>
              </a:pPr>
              <a:t>‹#›</a:t>
            </a:fld>
            <a:endParaRPr lang="en-US" dirty="0"/>
          </a:p>
        </p:txBody>
      </p:sp>
    </p:spTree>
    <p:extLst>
      <p:ext uri="{BB962C8B-B14F-4D97-AF65-F5344CB8AC3E}">
        <p14:creationId xmlns:p14="http://schemas.microsoft.com/office/powerpoint/2010/main" val="1407050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E5EE-2528-DC40-B076-78FE88FF21C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A5ACDC-7ECE-6F4B-BC86-B7CE4A7E198A}"/>
              </a:ext>
            </a:extLst>
          </p:cNvPr>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601CEA1-E31C-A14B-8B7F-A390C85D721A}"/>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4862DE1F-58EE-5445-9776-19010B153DFE}" type="slidenum">
              <a:rPr lang="en-US"/>
              <a:pPr>
                <a:defRPr/>
              </a:pPr>
              <a:t>‹#›</a:t>
            </a:fld>
            <a:endParaRPr lang="en-US" dirty="0"/>
          </a:p>
        </p:txBody>
      </p:sp>
    </p:spTree>
    <p:extLst>
      <p:ext uri="{BB962C8B-B14F-4D97-AF65-F5344CB8AC3E}">
        <p14:creationId xmlns:p14="http://schemas.microsoft.com/office/powerpoint/2010/main" val="1540995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le Slide - Left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67CF-4523-8A43-A66A-938C25C6CD1E}"/>
              </a:ext>
            </a:extLst>
          </p:cNvPr>
          <p:cNvSpPr>
            <a:spLocks noGrp="1"/>
          </p:cNvSpPr>
          <p:nvPr>
            <p:ph type="title"/>
          </p:nvPr>
        </p:nvSpPr>
        <p:spPr>
          <a:xfrm>
            <a:off x="914400" y="914400"/>
            <a:ext cx="12801600" cy="3200400"/>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E0C1A58-1B84-694E-BC22-0819D84D7A35}"/>
              </a:ext>
            </a:extLst>
          </p:cNvPr>
          <p:cNvSpPr>
            <a:spLocks noGrp="1"/>
          </p:cNvSpPr>
          <p:nvPr>
            <p:ph type="body" idx="1"/>
          </p:nvPr>
        </p:nvSpPr>
        <p:spPr>
          <a:xfrm>
            <a:off x="914400" y="4343400"/>
            <a:ext cx="12801600" cy="2971800"/>
          </a:xfrm>
        </p:spPr>
        <p:txBody>
          <a:bodyPr/>
          <a:lstStyle>
            <a:lvl1pPr marL="0" indent="0">
              <a:buNone/>
              <a:defRPr sz="2000">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Click to edit Master text styles</a:t>
            </a:r>
          </a:p>
        </p:txBody>
      </p:sp>
      <p:sp>
        <p:nvSpPr>
          <p:cNvPr id="4" name="Slide Number Placeholder 5">
            <a:extLst>
              <a:ext uri="{FF2B5EF4-FFF2-40B4-BE49-F238E27FC236}">
                <a16:creationId xmlns:a16="http://schemas.microsoft.com/office/drawing/2014/main" id="{69CEB6EA-8E9A-6948-AB94-781E6E9D4A4D}"/>
              </a:ext>
            </a:extLst>
          </p:cNvPr>
          <p:cNvSpPr>
            <a:spLocks noGrp="1"/>
          </p:cNvSpPr>
          <p:nvPr>
            <p:ph type="sldNum" sz="quarter" idx="10"/>
          </p:nvPr>
        </p:nvSpPr>
        <p:spPr/>
        <p:txBody>
          <a:bodyPr/>
          <a:lstStyle>
            <a:lvl1pPr>
              <a:defRPr/>
            </a:lvl1pPr>
          </a:lstStyle>
          <a:p>
            <a:pPr>
              <a:defRPr/>
            </a:pPr>
            <a:fld id="{13E5C9BE-EF5F-224F-B9BC-F98639E6EE9C}" type="slidenum">
              <a:rPr lang="en-US"/>
              <a:pPr>
                <a:defRPr/>
              </a:pPr>
              <a:t>‹#›</a:t>
            </a:fld>
            <a:endParaRPr lang="en-US" dirty="0"/>
          </a:p>
        </p:txBody>
      </p:sp>
    </p:spTree>
    <p:extLst>
      <p:ext uri="{BB962C8B-B14F-4D97-AF65-F5344CB8AC3E}">
        <p14:creationId xmlns:p14="http://schemas.microsoft.com/office/powerpoint/2010/main" val="126226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lumns -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E030-2ED8-B042-9E69-167A2CDDEE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8284AC-8837-B54C-9F38-DC15718E1C51}"/>
              </a:ext>
            </a:extLst>
          </p:cNvPr>
          <p:cNvSpPr>
            <a:spLocks noGrp="1"/>
          </p:cNvSpPr>
          <p:nvPr>
            <p:ph sz="half" idx="1"/>
          </p:nvPr>
        </p:nvSpPr>
        <p:spPr>
          <a:xfrm>
            <a:off x="914400" y="2286000"/>
            <a:ext cx="6172200" cy="50292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988DAFE4-F3CA-3D40-94E2-CAD93A82717E}"/>
              </a:ext>
            </a:extLst>
          </p:cNvPr>
          <p:cNvSpPr>
            <a:spLocks noGrp="1"/>
          </p:cNvSpPr>
          <p:nvPr>
            <p:ph sz="half" idx="2"/>
          </p:nvPr>
        </p:nvSpPr>
        <p:spPr>
          <a:xfrm>
            <a:off x="7543800" y="2286000"/>
            <a:ext cx="6172200" cy="5029200"/>
          </a:xfrm>
        </p:spPr>
        <p:txBody>
          <a:bodyP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BBB6861D-6CC4-C04E-8254-83E134357CB5}"/>
              </a:ext>
            </a:extLst>
          </p:cNvPr>
          <p:cNvSpPr>
            <a:spLocks noGrp="1"/>
          </p:cNvSpPr>
          <p:nvPr>
            <p:ph type="sldNum" sz="quarter" idx="10"/>
          </p:nvPr>
        </p:nvSpPr>
        <p:spPr/>
        <p:txBody>
          <a:bodyPr/>
          <a:lstStyle>
            <a:lvl1pPr>
              <a:defRPr/>
            </a:lvl1pPr>
          </a:lstStyle>
          <a:p>
            <a:pPr>
              <a:defRPr/>
            </a:pPr>
            <a:fld id="{FC488A20-D96D-2F41-95D0-7DBA7515BBFA}" type="slidenum">
              <a:rPr lang="en-US"/>
              <a:pPr>
                <a:defRPr/>
              </a:pPr>
              <a:t>‹#›</a:t>
            </a:fld>
            <a:endParaRPr lang="en-US" dirty="0"/>
          </a:p>
        </p:txBody>
      </p:sp>
    </p:spTree>
    <p:extLst>
      <p:ext uri="{BB962C8B-B14F-4D97-AF65-F5344CB8AC3E}">
        <p14:creationId xmlns:p14="http://schemas.microsoft.com/office/powerpoint/2010/main" val="1025784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s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E030-2ED8-B042-9E69-167A2CDDEE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8284AC-8837-B54C-9F38-DC15718E1C51}"/>
              </a:ext>
            </a:extLst>
          </p:cNvPr>
          <p:cNvSpPr>
            <a:spLocks noGrp="1"/>
          </p:cNvSpPr>
          <p:nvPr>
            <p:ph sz="half" idx="1"/>
          </p:nvPr>
        </p:nvSpPr>
        <p:spPr>
          <a:xfrm>
            <a:off x="914400" y="2286000"/>
            <a:ext cx="61722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8DAFE4-F3CA-3D40-94E2-CAD93A82717E}"/>
              </a:ext>
            </a:extLst>
          </p:cNvPr>
          <p:cNvSpPr>
            <a:spLocks noGrp="1"/>
          </p:cNvSpPr>
          <p:nvPr>
            <p:ph sz="half" idx="2"/>
          </p:nvPr>
        </p:nvSpPr>
        <p:spPr>
          <a:xfrm>
            <a:off x="7543800" y="2286000"/>
            <a:ext cx="61722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7F281A36-D016-A64F-899A-DB24176AB33A}"/>
              </a:ext>
            </a:extLst>
          </p:cNvPr>
          <p:cNvSpPr>
            <a:spLocks noGrp="1"/>
          </p:cNvSpPr>
          <p:nvPr>
            <p:ph type="sldNum" sz="quarter" idx="10"/>
          </p:nvPr>
        </p:nvSpPr>
        <p:spPr/>
        <p:txBody>
          <a:bodyPr/>
          <a:lstStyle>
            <a:lvl1pPr>
              <a:defRPr/>
            </a:lvl1pPr>
          </a:lstStyle>
          <a:p>
            <a:pPr>
              <a:defRPr/>
            </a:pPr>
            <a:fld id="{C3B258F5-1E25-6A43-B37F-52F16E4E75A9}" type="slidenum">
              <a:rPr lang="en-US"/>
              <a:pPr>
                <a:defRPr/>
              </a:pPr>
              <a:t>‹#›</a:t>
            </a:fld>
            <a:endParaRPr lang="en-US" dirty="0"/>
          </a:p>
        </p:txBody>
      </p:sp>
    </p:spTree>
    <p:extLst>
      <p:ext uri="{BB962C8B-B14F-4D97-AF65-F5344CB8AC3E}">
        <p14:creationId xmlns:p14="http://schemas.microsoft.com/office/powerpoint/2010/main" val="73900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 Copy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E030-2ED8-B042-9E69-167A2CDDEE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8284AC-8837-B54C-9F38-DC15718E1C51}"/>
              </a:ext>
            </a:extLst>
          </p:cNvPr>
          <p:cNvSpPr>
            <a:spLocks noGrp="1"/>
          </p:cNvSpPr>
          <p:nvPr>
            <p:ph sz="half" idx="1"/>
          </p:nvPr>
        </p:nvSpPr>
        <p:spPr>
          <a:xfrm>
            <a:off x="914400" y="2286000"/>
            <a:ext cx="6172200" cy="50292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8" name="Picture Placeholder 2">
            <a:extLst>
              <a:ext uri="{FF2B5EF4-FFF2-40B4-BE49-F238E27FC236}">
                <a16:creationId xmlns:a16="http://schemas.microsoft.com/office/drawing/2014/main" id="{43B819E0-9077-2C4A-B441-D1AAF6E46C20}"/>
              </a:ext>
            </a:extLst>
          </p:cNvPr>
          <p:cNvSpPr>
            <a:spLocks noGrp="1"/>
          </p:cNvSpPr>
          <p:nvPr>
            <p:ph type="pic" idx="13"/>
          </p:nvPr>
        </p:nvSpPr>
        <p:spPr>
          <a:xfrm>
            <a:off x="7543800" y="2286000"/>
            <a:ext cx="6172200" cy="5029200"/>
          </a:xfrm>
        </p:spPr>
        <p:txBody>
          <a:bodyPr rtlCol="0" anchor="ctr">
            <a:noAutofit/>
          </a:bodyPr>
          <a:lstStyle>
            <a:lvl1pPr marL="0" indent="0" algn="ctr">
              <a:buNone/>
              <a:defRPr sz="200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Click icon to add picture</a:t>
            </a:r>
          </a:p>
          <a:p>
            <a:pPr lvl="0"/>
            <a:endParaRPr lang="en-US" noProof="0" dirty="0"/>
          </a:p>
          <a:p>
            <a:pPr lvl="0"/>
            <a:endParaRPr lang="en-US" noProof="0" dirty="0"/>
          </a:p>
        </p:txBody>
      </p:sp>
      <p:sp>
        <p:nvSpPr>
          <p:cNvPr id="5" name="Slide Number Placeholder 5">
            <a:extLst>
              <a:ext uri="{FF2B5EF4-FFF2-40B4-BE49-F238E27FC236}">
                <a16:creationId xmlns:a16="http://schemas.microsoft.com/office/drawing/2014/main" id="{13B21CEA-FDCD-6F43-B8D1-9238EE44DD59}"/>
              </a:ext>
            </a:extLst>
          </p:cNvPr>
          <p:cNvSpPr>
            <a:spLocks noGrp="1"/>
          </p:cNvSpPr>
          <p:nvPr>
            <p:ph type="sldNum" sz="quarter" idx="14"/>
          </p:nvPr>
        </p:nvSpPr>
        <p:spPr/>
        <p:txBody>
          <a:bodyPr/>
          <a:lstStyle>
            <a:lvl1pPr>
              <a:defRPr/>
            </a:lvl1pPr>
          </a:lstStyle>
          <a:p>
            <a:pPr>
              <a:defRPr/>
            </a:pPr>
            <a:fld id="{543ABA79-A49D-3148-AB30-C655F080BC0A}" type="slidenum">
              <a:rPr lang="en-US"/>
              <a:pPr>
                <a:defRPr/>
              </a:pPr>
              <a:t>‹#›</a:t>
            </a:fld>
            <a:endParaRPr lang="en-US" dirty="0"/>
          </a:p>
        </p:txBody>
      </p:sp>
    </p:spTree>
    <p:extLst>
      <p:ext uri="{BB962C8B-B14F-4D97-AF65-F5344CB8AC3E}">
        <p14:creationId xmlns:p14="http://schemas.microsoft.com/office/powerpoint/2010/main" val="1938479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Two Columns - Sub Heads &amp;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5CC-4C5D-AB46-A49C-5C94F7BB84BF}"/>
              </a:ext>
            </a:extLst>
          </p:cNvPr>
          <p:cNvSpPr>
            <a:spLocks noGrp="1"/>
          </p:cNvSpPr>
          <p:nvPr>
            <p:ph type="title"/>
          </p:nvPr>
        </p:nvSpPr>
        <p:spPr>
          <a:xfrm>
            <a:off x="914400" y="914400"/>
            <a:ext cx="12801600" cy="13716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C6526E0-E32C-AE47-AF44-5FAE94B0B7D5}"/>
              </a:ext>
            </a:extLst>
          </p:cNvPr>
          <p:cNvSpPr>
            <a:spLocks noGrp="1"/>
          </p:cNvSpPr>
          <p:nvPr>
            <p:ph type="body" idx="1"/>
          </p:nvPr>
        </p:nvSpPr>
        <p:spPr>
          <a:xfrm>
            <a:off x="914400" y="2286000"/>
            <a:ext cx="6172200" cy="457200"/>
          </a:xfrm>
        </p:spPr>
        <p:txBody>
          <a:bodyPr anchor="b"/>
          <a:lstStyle>
            <a:lvl1pPr marL="0" indent="0">
              <a:buNone/>
              <a:defRPr sz="30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FD0C0A0-0770-DB40-8ED9-37CB11CE8F26}"/>
              </a:ext>
            </a:extLst>
          </p:cNvPr>
          <p:cNvSpPr>
            <a:spLocks noGrp="1"/>
          </p:cNvSpPr>
          <p:nvPr>
            <p:ph sz="half" idx="2"/>
          </p:nvPr>
        </p:nvSpPr>
        <p:spPr>
          <a:xfrm>
            <a:off x="914400" y="2971800"/>
            <a:ext cx="6172200" cy="43434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D81A7C61-E354-604C-A8F5-5564678CC19C}"/>
              </a:ext>
            </a:extLst>
          </p:cNvPr>
          <p:cNvSpPr>
            <a:spLocks noGrp="1"/>
          </p:cNvSpPr>
          <p:nvPr>
            <p:ph type="body" sz="quarter" idx="3"/>
          </p:nvPr>
        </p:nvSpPr>
        <p:spPr>
          <a:xfrm>
            <a:off x="7543800" y="2286000"/>
            <a:ext cx="6172200" cy="457200"/>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A95EE0-028E-B44E-8538-651228AC3785}"/>
              </a:ext>
            </a:extLst>
          </p:cNvPr>
          <p:cNvSpPr>
            <a:spLocks noGrp="1"/>
          </p:cNvSpPr>
          <p:nvPr>
            <p:ph sz="quarter" idx="4"/>
          </p:nvPr>
        </p:nvSpPr>
        <p:spPr>
          <a:xfrm>
            <a:off x="7543800" y="2971800"/>
            <a:ext cx="6172200" cy="4343400"/>
          </a:xfrm>
        </p:spPr>
        <p:txBody>
          <a:bodyPr/>
          <a:lstStyle>
            <a:lvl1pPr marL="0" indent="0" algn="l">
              <a:buNone/>
              <a:defRPr/>
            </a:lvl1pPr>
            <a:lvl2pPr marL="548640" indent="0" algn="l">
              <a:buNone/>
              <a:defRPr/>
            </a:lvl2pPr>
            <a:lvl3pPr marL="1097280" indent="0" algn="l">
              <a:buNone/>
              <a:defRPr/>
            </a:lvl3pPr>
            <a:lvl4pPr marL="1645920" indent="0" algn="l">
              <a:buNone/>
              <a:defRPr/>
            </a:lvl4pPr>
            <a:lvl5pPr marL="2194560" indent="0" algn="l">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571C455F-7E95-BE4E-9A19-E0CE63BEBE9A}"/>
              </a:ext>
            </a:extLst>
          </p:cNvPr>
          <p:cNvSpPr>
            <a:spLocks noGrp="1"/>
          </p:cNvSpPr>
          <p:nvPr>
            <p:ph type="sldNum" sz="quarter" idx="10"/>
          </p:nvPr>
        </p:nvSpPr>
        <p:spPr/>
        <p:txBody>
          <a:bodyPr/>
          <a:lstStyle>
            <a:lvl1pPr>
              <a:defRPr/>
            </a:lvl1pPr>
          </a:lstStyle>
          <a:p>
            <a:pPr>
              <a:defRPr/>
            </a:pPr>
            <a:fld id="{EE645504-CBA5-004C-89E5-371D5B8CB35A}" type="slidenum">
              <a:rPr lang="en-US"/>
              <a:pPr>
                <a:defRPr/>
              </a:pPr>
              <a:t>‹#›</a:t>
            </a:fld>
            <a:endParaRPr lang="en-US" dirty="0"/>
          </a:p>
        </p:txBody>
      </p:sp>
    </p:spTree>
    <p:extLst>
      <p:ext uri="{BB962C8B-B14F-4D97-AF65-F5344CB8AC3E}">
        <p14:creationId xmlns:p14="http://schemas.microsoft.com/office/powerpoint/2010/main" val="167704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Two Columns - Sub Heads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5CC-4C5D-AB46-A49C-5C94F7BB84BF}"/>
              </a:ext>
            </a:extLst>
          </p:cNvPr>
          <p:cNvSpPr>
            <a:spLocks noGrp="1"/>
          </p:cNvSpPr>
          <p:nvPr>
            <p:ph type="title"/>
          </p:nvPr>
        </p:nvSpPr>
        <p:spPr>
          <a:xfrm>
            <a:off x="914400" y="914400"/>
            <a:ext cx="12801600" cy="13716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C6526E0-E32C-AE47-AF44-5FAE94B0B7D5}"/>
              </a:ext>
            </a:extLst>
          </p:cNvPr>
          <p:cNvSpPr>
            <a:spLocks noGrp="1"/>
          </p:cNvSpPr>
          <p:nvPr>
            <p:ph type="body" idx="1"/>
          </p:nvPr>
        </p:nvSpPr>
        <p:spPr>
          <a:xfrm>
            <a:off x="914400" y="2286000"/>
            <a:ext cx="6172200" cy="457200"/>
          </a:xfrm>
        </p:spPr>
        <p:txBody>
          <a:bodyPr anchor="b"/>
          <a:lstStyle>
            <a:lvl1pPr marL="0" indent="0">
              <a:buNone/>
              <a:defRPr sz="30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FD0C0A0-0770-DB40-8ED9-37CB11CE8F26}"/>
              </a:ext>
            </a:extLst>
          </p:cNvPr>
          <p:cNvSpPr>
            <a:spLocks noGrp="1"/>
          </p:cNvSpPr>
          <p:nvPr>
            <p:ph sz="half" idx="2"/>
          </p:nvPr>
        </p:nvSpPr>
        <p:spPr>
          <a:xfrm>
            <a:off x="914400" y="2971800"/>
            <a:ext cx="61722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81A7C61-E354-604C-A8F5-5564678CC19C}"/>
              </a:ext>
            </a:extLst>
          </p:cNvPr>
          <p:cNvSpPr>
            <a:spLocks noGrp="1"/>
          </p:cNvSpPr>
          <p:nvPr>
            <p:ph type="body" sz="quarter" idx="3"/>
          </p:nvPr>
        </p:nvSpPr>
        <p:spPr>
          <a:xfrm>
            <a:off x="7543800" y="2286000"/>
            <a:ext cx="6172200" cy="457200"/>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A95EE0-028E-B44E-8538-651228AC3785}"/>
              </a:ext>
            </a:extLst>
          </p:cNvPr>
          <p:cNvSpPr>
            <a:spLocks noGrp="1"/>
          </p:cNvSpPr>
          <p:nvPr>
            <p:ph sz="quarter" idx="4"/>
          </p:nvPr>
        </p:nvSpPr>
        <p:spPr>
          <a:xfrm>
            <a:off x="7543800" y="2971800"/>
            <a:ext cx="61722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BA79811C-3AE0-1A42-BC37-1B7F95F510A7}"/>
              </a:ext>
            </a:extLst>
          </p:cNvPr>
          <p:cNvSpPr>
            <a:spLocks noGrp="1"/>
          </p:cNvSpPr>
          <p:nvPr>
            <p:ph type="sldNum" sz="quarter" idx="10"/>
          </p:nvPr>
        </p:nvSpPr>
        <p:spPr/>
        <p:txBody>
          <a:bodyPr/>
          <a:lstStyle>
            <a:lvl1pPr>
              <a:defRPr/>
            </a:lvl1pPr>
          </a:lstStyle>
          <a:p>
            <a:pPr>
              <a:defRPr/>
            </a:pPr>
            <a:fld id="{8DF7C1DA-4C19-7A4D-B168-C6EA911A8818}" type="slidenum">
              <a:rPr lang="en-US"/>
              <a:pPr>
                <a:defRPr/>
              </a:pPr>
              <a:t>‹#›</a:t>
            </a:fld>
            <a:endParaRPr lang="en-US" dirty="0"/>
          </a:p>
        </p:txBody>
      </p:sp>
    </p:spTree>
    <p:extLst>
      <p:ext uri="{BB962C8B-B14F-4D97-AF65-F5344CB8AC3E}">
        <p14:creationId xmlns:p14="http://schemas.microsoft.com/office/powerpoint/2010/main" val="209549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4D8D7-5F53-0C44-AD65-204700915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0" y="2070100"/>
            <a:ext cx="4089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9549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s - Sub Head &amp; Copy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5CC-4C5D-AB46-A49C-5C94F7BB84BF}"/>
              </a:ext>
            </a:extLst>
          </p:cNvPr>
          <p:cNvSpPr>
            <a:spLocks noGrp="1"/>
          </p:cNvSpPr>
          <p:nvPr>
            <p:ph type="title"/>
          </p:nvPr>
        </p:nvSpPr>
        <p:spPr>
          <a:xfrm>
            <a:off x="914400" y="914400"/>
            <a:ext cx="12801600" cy="13716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C6526E0-E32C-AE47-AF44-5FAE94B0B7D5}"/>
              </a:ext>
            </a:extLst>
          </p:cNvPr>
          <p:cNvSpPr>
            <a:spLocks noGrp="1"/>
          </p:cNvSpPr>
          <p:nvPr>
            <p:ph type="body" idx="1"/>
          </p:nvPr>
        </p:nvSpPr>
        <p:spPr>
          <a:xfrm>
            <a:off x="914400" y="2286000"/>
            <a:ext cx="6172200" cy="457200"/>
          </a:xfrm>
        </p:spPr>
        <p:txBody>
          <a:bodyPr anchor="b"/>
          <a:lstStyle>
            <a:lvl1pPr marL="0" indent="0">
              <a:buNone/>
              <a:defRPr sz="30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FD0C0A0-0770-DB40-8ED9-37CB11CE8F26}"/>
              </a:ext>
            </a:extLst>
          </p:cNvPr>
          <p:cNvSpPr>
            <a:spLocks noGrp="1"/>
          </p:cNvSpPr>
          <p:nvPr>
            <p:ph sz="half" idx="2"/>
          </p:nvPr>
        </p:nvSpPr>
        <p:spPr>
          <a:xfrm>
            <a:off x="914400" y="2971800"/>
            <a:ext cx="6172200" cy="43434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61A4772F-AE6E-B041-8491-AF32BB6D7595}"/>
              </a:ext>
            </a:extLst>
          </p:cNvPr>
          <p:cNvSpPr>
            <a:spLocks noGrp="1"/>
          </p:cNvSpPr>
          <p:nvPr>
            <p:ph type="pic" idx="13"/>
          </p:nvPr>
        </p:nvSpPr>
        <p:spPr>
          <a:xfrm>
            <a:off x="7543800" y="2286000"/>
            <a:ext cx="6172200" cy="5029200"/>
          </a:xfrm>
        </p:spPr>
        <p:txBody>
          <a:bodyPr rtlCol="0" anchor="ctr">
            <a:noAutofit/>
          </a:bodyPr>
          <a:lstStyle>
            <a:lvl1pPr marL="0" indent="0" algn="ctr">
              <a:buNone/>
              <a:defRPr sz="200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Click icon to add picture</a:t>
            </a:r>
          </a:p>
          <a:p>
            <a:pPr lvl="0"/>
            <a:endParaRPr lang="en-US" noProof="0" dirty="0"/>
          </a:p>
          <a:p>
            <a:pPr lvl="0"/>
            <a:endParaRPr lang="en-US" noProof="0" dirty="0"/>
          </a:p>
        </p:txBody>
      </p:sp>
      <p:sp>
        <p:nvSpPr>
          <p:cNvPr id="6" name="Slide Number Placeholder 5">
            <a:extLst>
              <a:ext uri="{FF2B5EF4-FFF2-40B4-BE49-F238E27FC236}">
                <a16:creationId xmlns:a16="http://schemas.microsoft.com/office/drawing/2014/main" id="{511FA067-3A5F-3E47-A702-F5E1DA621D43}"/>
              </a:ext>
            </a:extLst>
          </p:cNvPr>
          <p:cNvSpPr>
            <a:spLocks noGrp="1"/>
          </p:cNvSpPr>
          <p:nvPr>
            <p:ph type="sldNum" sz="quarter" idx="14"/>
          </p:nvPr>
        </p:nvSpPr>
        <p:spPr/>
        <p:txBody>
          <a:bodyPr/>
          <a:lstStyle>
            <a:lvl1pPr>
              <a:defRPr/>
            </a:lvl1pPr>
          </a:lstStyle>
          <a:p>
            <a:pPr>
              <a:defRPr/>
            </a:pPr>
            <a:fld id="{272D7E6D-D7EF-524A-93CB-A60E2ADA9FC0}" type="slidenum">
              <a:rPr lang="en-US"/>
              <a:pPr>
                <a:defRPr/>
              </a:pPr>
              <a:t>‹#›</a:t>
            </a:fld>
            <a:endParaRPr lang="en-US" dirty="0"/>
          </a:p>
        </p:txBody>
      </p:sp>
    </p:spTree>
    <p:extLst>
      <p:ext uri="{BB962C8B-B14F-4D97-AF65-F5344CB8AC3E}">
        <p14:creationId xmlns:p14="http://schemas.microsoft.com/office/powerpoint/2010/main" val="155638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BC84-4332-2248-AA97-274D458720DE}"/>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063C2BFC-44C1-7C42-8519-C1468460DC2D}"/>
              </a:ext>
            </a:extLst>
          </p:cNvPr>
          <p:cNvSpPr>
            <a:spLocks noGrp="1"/>
          </p:cNvSpPr>
          <p:nvPr>
            <p:ph type="sldNum" sz="quarter" idx="10"/>
          </p:nvPr>
        </p:nvSpPr>
        <p:spPr/>
        <p:txBody>
          <a:bodyPr/>
          <a:lstStyle>
            <a:lvl1pPr>
              <a:defRPr/>
            </a:lvl1pPr>
          </a:lstStyle>
          <a:p>
            <a:pPr>
              <a:defRPr/>
            </a:pPr>
            <a:fld id="{1B216A12-8515-AE48-90EB-6FC5F1EA0758}" type="slidenum">
              <a:rPr lang="en-US"/>
              <a:pPr>
                <a:defRPr/>
              </a:pPr>
              <a:t>‹#›</a:t>
            </a:fld>
            <a:endParaRPr lang="en-US" dirty="0"/>
          </a:p>
        </p:txBody>
      </p:sp>
    </p:spTree>
    <p:extLst>
      <p:ext uri="{BB962C8B-B14F-4D97-AF65-F5344CB8AC3E}">
        <p14:creationId xmlns:p14="http://schemas.microsoft.com/office/powerpoint/2010/main" val="574926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BEE81C9-D730-2C42-B8E2-9CEC23454E64}"/>
              </a:ext>
            </a:extLst>
          </p:cNvPr>
          <p:cNvSpPr>
            <a:spLocks noGrp="1"/>
          </p:cNvSpPr>
          <p:nvPr>
            <p:ph type="sldNum" sz="quarter" idx="10"/>
          </p:nvPr>
        </p:nvSpPr>
        <p:spPr/>
        <p:txBody>
          <a:bodyPr/>
          <a:lstStyle>
            <a:lvl1pPr>
              <a:defRPr/>
            </a:lvl1pPr>
          </a:lstStyle>
          <a:p>
            <a:pPr>
              <a:defRPr/>
            </a:pPr>
            <a:fld id="{029E077F-FBAE-1D41-8D33-4BABE7C7E080}" type="slidenum">
              <a:rPr lang="en-US"/>
              <a:pPr>
                <a:defRPr/>
              </a:pPr>
              <a:t>‹#›</a:t>
            </a:fld>
            <a:endParaRPr lang="en-US" dirty="0"/>
          </a:p>
        </p:txBody>
      </p:sp>
    </p:spTree>
    <p:extLst>
      <p:ext uri="{BB962C8B-B14F-4D97-AF65-F5344CB8AC3E}">
        <p14:creationId xmlns:p14="http://schemas.microsoft.com/office/powerpoint/2010/main" val="3081639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Headline">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1828800" y="457200"/>
            <a:ext cx="10972800" cy="1371600"/>
          </a:xfrm>
          <a:prstGeom prst="rect">
            <a:avLst/>
          </a:prstGeom>
        </p:spPr>
        <p:txBody>
          <a:bodyPr lIns="0" tIns="0" rIns="0" bIns="0"/>
          <a:lstStyle>
            <a:lvl1pPr marL="0" indent="0">
              <a:buNone/>
              <a:defRPr sz="4000" b="0" i="0" baseline="0">
                <a:solidFill>
                  <a:schemeClr val="bg1"/>
                </a:solidFill>
                <a:latin typeface="+mj-lt"/>
                <a:ea typeface="Helvetica" charset="0"/>
                <a:cs typeface="Helvetica" charset="0"/>
              </a:defRPr>
            </a:lvl1pPr>
          </a:lstStyle>
          <a:p>
            <a:pPr lvl="0"/>
            <a:r>
              <a:rPr lang="en-US" dirty="0"/>
              <a:t>Insert Headline Here</a:t>
            </a:r>
          </a:p>
        </p:txBody>
      </p:sp>
    </p:spTree>
    <p:extLst>
      <p:ext uri="{BB962C8B-B14F-4D97-AF65-F5344CB8AC3E}">
        <p14:creationId xmlns:p14="http://schemas.microsoft.com/office/powerpoint/2010/main" val="2688666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 Center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2FD8-9230-8D42-B3DE-95EE7933B1FB}"/>
              </a:ext>
            </a:extLst>
          </p:cNvPr>
          <p:cNvSpPr>
            <a:spLocks noGrp="1"/>
          </p:cNvSpPr>
          <p:nvPr>
            <p:ph type="ctrTitle"/>
          </p:nvPr>
        </p:nvSpPr>
        <p:spPr>
          <a:xfrm>
            <a:off x="914400" y="914400"/>
            <a:ext cx="12801600" cy="32004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F239550-A201-5D4F-AF39-7C034E006D7F}"/>
              </a:ext>
            </a:extLst>
          </p:cNvPr>
          <p:cNvSpPr>
            <a:spLocks noGrp="1"/>
          </p:cNvSpPr>
          <p:nvPr>
            <p:ph type="subTitle" idx="1"/>
          </p:nvPr>
        </p:nvSpPr>
        <p:spPr>
          <a:xfrm>
            <a:off x="914400" y="4343400"/>
            <a:ext cx="12801600" cy="2971800"/>
          </a:xfrm>
        </p:spPr>
        <p:txBody>
          <a:bodyPr/>
          <a:lstStyle>
            <a:lvl1pPr marL="0" indent="0" algn="ctr">
              <a:buNone/>
              <a:defRPr sz="20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4" name="Slide Number Placeholder 5">
            <a:extLst>
              <a:ext uri="{FF2B5EF4-FFF2-40B4-BE49-F238E27FC236}">
                <a16:creationId xmlns:a16="http://schemas.microsoft.com/office/drawing/2014/main" id="{25C89E22-BD15-9F4A-B620-34971CA0FFDC}"/>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C78E0BEF-BD3D-A747-82C4-DAD16C849DDB}" type="slidenum">
              <a:rPr lang="en-US"/>
              <a:pPr>
                <a:defRPr/>
              </a:pPr>
              <a:t>‹#›</a:t>
            </a:fld>
            <a:endParaRPr lang="en-US" dirty="0"/>
          </a:p>
        </p:txBody>
      </p:sp>
    </p:spTree>
    <p:extLst>
      <p:ext uri="{BB962C8B-B14F-4D97-AF65-F5344CB8AC3E}">
        <p14:creationId xmlns:p14="http://schemas.microsoft.com/office/powerpoint/2010/main" val="1306966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E5EE-2528-DC40-B076-78FE88FF21C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A5ACDC-7ECE-6F4B-BC86-B7CE4A7E198A}"/>
              </a:ext>
            </a:extLst>
          </p:cNvPr>
          <p:cNvSpPr>
            <a:spLocks noGrp="1"/>
          </p:cNvSpPr>
          <p:nvPr>
            <p:ph idx="1"/>
          </p:nvPr>
        </p:nvSpPr>
        <p:spPr/>
        <p:txBody>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a:t>Click to edit Master text styles</a:t>
            </a:r>
          </a:p>
        </p:txBody>
      </p:sp>
      <p:sp>
        <p:nvSpPr>
          <p:cNvPr id="4" name="Slide Number Placeholder 5">
            <a:extLst>
              <a:ext uri="{FF2B5EF4-FFF2-40B4-BE49-F238E27FC236}">
                <a16:creationId xmlns:a16="http://schemas.microsoft.com/office/drawing/2014/main" id="{BEAED7F7-E769-F147-8977-BFD5A7DC5C1B}"/>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B972DFE4-A76E-B741-87E2-1B180D4036D4}" type="slidenum">
              <a:rPr lang="en-US"/>
              <a:pPr>
                <a:defRPr/>
              </a:pPr>
              <a:t>‹#›</a:t>
            </a:fld>
            <a:endParaRPr lang="en-US" dirty="0"/>
          </a:p>
        </p:txBody>
      </p:sp>
    </p:spTree>
    <p:extLst>
      <p:ext uri="{BB962C8B-B14F-4D97-AF65-F5344CB8AC3E}">
        <p14:creationId xmlns:p14="http://schemas.microsoft.com/office/powerpoint/2010/main" val="3295551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E5EE-2528-DC40-B076-78FE88FF21C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A5ACDC-7ECE-6F4B-BC86-B7CE4A7E198A}"/>
              </a:ext>
            </a:extLst>
          </p:cNvPr>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978F653-C7A9-3D49-A097-F4CC243605A5}"/>
              </a:ext>
            </a:extLst>
          </p:cNvPr>
          <p:cNvSpPr>
            <a:spLocks noGrp="1"/>
          </p:cNvSpPr>
          <p:nvPr>
            <p:ph type="sldNum" sz="quarter" idx="10"/>
          </p:nvPr>
        </p:nvSpPr>
        <p:spPr>
          <a:xfrm>
            <a:off x="914400" y="7334250"/>
            <a:ext cx="454025" cy="438150"/>
          </a:xfrm>
        </p:spPr>
        <p:txBody>
          <a:bodyPr/>
          <a:lstStyle>
            <a:lvl1pPr algn="l">
              <a:defRPr smtClean="0"/>
            </a:lvl1pPr>
          </a:lstStyle>
          <a:p>
            <a:pPr>
              <a:defRPr/>
            </a:pPr>
            <a:fld id="{9733598F-82B9-AC4E-91D0-5630AF2AB31A}" type="slidenum">
              <a:rPr lang="en-US"/>
              <a:pPr>
                <a:defRPr/>
              </a:pPr>
              <a:t>‹#›</a:t>
            </a:fld>
            <a:endParaRPr lang="en-US" dirty="0"/>
          </a:p>
        </p:txBody>
      </p:sp>
    </p:spTree>
    <p:extLst>
      <p:ext uri="{BB962C8B-B14F-4D97-AF65-F5344CB8AC3E}">
        <p14:creationId xmlns:p14="http://schemas.microsoft.com/office/powerpoint/2010/main" val="3762029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le Slide - Left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67CF-4523-8A43-A66A-938C25C6CD1E}"/>
              </a:ext>
            </a:extLst>
          </p:cNvPr>
          <p:cNvSpPr>
            <a:spLocks noGrp="1"/>
          </p:cNvSpPr>
          <p:nvPr>
            <p:ph type="title"/>
          </p:nvPr>
        </p:nvSpPr>
        <p:spPr>
          <a:xfrm>
            <a:off x="914400" y="914400"/>
            <a:ext cx="12801600" cy="3200400"/>
          </a:xfrm>
        </p:spPr>
        <p:txBody>
          <a:bodyPr anchor="b"/>
          <a:lstStyle>
            <a:lvl1pPr>
              <a:defRPr sz="60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E0C1A58-1B84-694E-BC22-0819D84D7A35}"/>
              </a:ext>
            </a:extLst>
          </p:cNvPr>
          <p:cNvSpPr>
            <a:spLocks noGrp="1"/>
          </p:cNvSpPr>
          <p:nvPr>
            <p:ph type="body" idx="1"/>
          </p:nvPr>
        </p:nvSpPr>
        <p:spPr>
          <a:xfrm>
            <a:off x="914400" y="4343400"/>
            <a:ext cx="12801600" cy="2971800"/>
          </a:xfrm>
        </p:spPr>
        <p:txBody>
          <a:bodyPr/>
          <a:lstStyle>
            <a:lvl1pPr marL="0" indent="0">
              <a:buNone/>
              <a:defRPr sz="200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Click to edit Master text styles</a:t>
            </a:r>
          </a:p>
        </p:txBody>
      </p:sp>
      <p:sp>
        <p:nvSpPr>
          <p:cNvPr id="4" name="Slide Number Placeholder 5">
            <a:extLst>
              <a:ext uri="{FF2B5EF4-FFF2-40B4-BE49-F238E27FC236}">
                <a16:creationId xmlns:a16="http://schemas.microsoft.com/office/drawing/2014/main" id="{3AA9E365-36D3-F548-937C-4B75798579CD}"/>
              </a:ext>
            </a:extLst>
          </p:cNvPr>
          <p:cNvSpPr>
            <a:spLocks noGrp="1"/>
          </p:cNvSpPr>
          <p:nvPr>
            <p:ph type="sldNum" sz="quarter" idx="10"/>
          </p:nvPr>
        </p:nvSpPr>
        <p:spPr/>
        <p:txBody>
          <a:bodyPr/>
          <a:lstStyle>
            <a:lvl1pPr>
              <a:defRPr/>
            </a:lvl1pPr>
          </a:lstStyle>
          <a:p>
            <a:pPr>
              <a:defRPr/>
            </a:pPr>
            <a:fld id="{780F6F34-4D45-9243-BF60-FB634A32E04A}" type="slidenum">
              <a:rPr lang="en-US"/>
              <a:pPr>
                <a:defRPr/>
              </a:pPr>
              <a:t>‹#›</a:t>
            </a:fld>
            <a:endParaRPr lang="en-US" dirty="0"/>
          </a:p>
        </p:txBody>
      </p:sp>
    </p:spTree>
    <p:extLst>
      <p:ext uri="{BB962C8B-B14F-4D97-AF65-F5344CB8AC3E}">
        <p14:creationId xmlns:p14="http://schemas.microsoft.com/office/powerpoint/2010/main" val="73529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lumns -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E030-2ED8-B042-9E69-167A2CDDEE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8284AC-8837-B54C-9F38-DC15718E1C51}"/>
              </a:ext>
            </a:extLst>
          </p:cNvPr>
          <p:cNvSpPr>
            <a:spLocks noGrp="1"/>
          </p:cNvSpPr>
          <p:nvPr>
            <p:ph sz="half" idx="1"/>
          </p:nvPr>
        </p:nvSpPr>
        <p:spPr>
          <a:xfrm>
            <a:off x="914400" y="2286000"/>
            <a:ext cx="6172200" cy="50292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988DAFE4-F3CA-3D40-94E2-CAD93A82717E}"/>
              </a:ext>
            </a:extLst>
          </p:cNvPr>
          <p:cNvSpPr>
            <a:spLocks noGrp="1"/>
          </p:cNvSpPr>
          <p:nvPr>
            <p:ph sz="half" idx="2"/>
          </p:nvPr>
        </p:nvSpPr>
        <p:spPr>
          <a:xfrm>
            <a:off x="7543800" y="2286000"/>
            <a:ext cx="6172200" cy="5029200"/>
          </a:xfrm>
        </p:spPr>
        <p:txBody>
          <a:bodyP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4AA61773-B845-DF4C-8DBA-FEF398E5A0A2}"/>
              </a:ext>
            </a:extLst>
          </p:cNvPr>
          <p:cNvSpPr>
            <a:spLocks noGrp="1"/>
          </p:cNvSpPr>
          <p:nvPr>
            <p:ph type="sldNum" sz="quarter" idx="10"/>
          </p:nvPr>
        </p:nvSpPr>
        <p:spPr/>
        <p:txBody>
          <a:bodyPr/>
          <a:lstStyle>
            <a:lvl1pPr>
              <a:defRPr/>
            </a:lvl1pPr>
          </a:lstStyle>
          <a:p>
            <a:pPr>
              <a:defRPr/>
            </a:pPr>
            <a:fld id="{DC4238A5-D766-0448-A2FB-C4322CF39D38}" type="slidenum">
              <a:rPr lang="en-US"/>
              <a:pPr>
                <a:defRPr/>
              </a:pPr>
              <a:t>‹#›</a:t>
            </a:fld>
            <a:endParaRPr lang="en-US" dirty="0"/>
          </a:p>
        </p:txBody>
      </p:sp>
    </p:spTree>
    <p:extLst>
      <p:ext uri="{BB962C8B-B14F-4D97-AF65-F5344CB8AC3E}">
        <p14:creationId xmlns:p14="http://schemas.microsoft.com/office/powerpoint/2010/main" val="883477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lumns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E030-2ED8-B042-9E69-167A2CDDEE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8284AC-8837-B54C-9F38-DC15718E1C51}"/>
              </a:ext>
            </a:extLst>
          </p:cNvPr>
          <p:cNvSpPr>
            <a:spLocks noGrp="1"/>
          </p:cNvSpPr>
          <p:nvPr>
            <p:ph sz="half" idx="1"/>
          </p:nvPr>
        </p:nvSpPr>
        <p:spPr>
          <a:xfrm>
            <a:off x="914400" y="2286000"/>
            <a:ext cx="61722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8DAFE4-F3CA-3D40-94E2-CAD93A82717E}"/>
              </a:ext>
            </a:extLst>
          </p:cNvPr>
          <p:cNvSpPr>
            <a:spLocks noGrp="1"/>
          </p:cNvSpPr>
          <p:nvPr>
            <p:ph sz="half" idx="2"/>
          </p:nvPr>
        </p:nvSpPr>
        <p:spPr>
          <a:xfrm>
            <a:off x="7543800" y="2286000"/>
            <a:ext cx="61722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CC9F840-2751-CD49-9D35-E3F4E1ED54C4}"/>
              </a:ext>
            </a:extLst>
          </p:cNvPr>
          <p:cNvSpPr>
            <a:spLocks noGrp="1"/>
          </p:cNvSpPr>
          <p:nvPr>
            <p:ph type="sldNum" sz="quarter" idx="10"/>
          </p:nvPr>
        </p:nvSpPr>
        <p:spPr/>
        <p:txBody>
          <a:bodyPr/>
          <a:lstStyle>
            <a:lvl1pPr>
              <a:defRPr/>
            </a:lvl1pPr>
          </a:lstStyle>
          <a:p>
            <a:pPr>
              <a:defRPr/>
            </a:pPr>
            <a:fld id="{C599DECD-94E5-9E4A-AAEB-033768B69851}" type="slidenum">
              <a:rPr lang="en-US"/>
              <a:pPr>
                <a:defRPr/>
              </a:pPr>
              <a:t>‹#›</a:t>
            </a:fld>
            <a:endParaRPr lang="en-US" dirty="0"/>
          </a:p>
        </p:txBody>
      </p:sp>
    </p:spTree>
    <p:extLst>
      <p:ext uri="{BB962C8B-B14F-4D97-AF65-F5344CB8AC3E}">
        <p14:creationId xmlns:p14="http://schemas.microsoft.com/office/powerpoint/2010/main" val="244864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ogo &amp; Tagline &amp; Info">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6427B617-15CE-DC4B-8EAD-A1B2AD49E9A8}"/>
              </a:ext>
            </a:extLst>
          </p:cNvPr>
          <p:cNvSpPr txBox="1">
            <a:spLocks noChangeArrowheads="1"/>
          </p:cNvSpPr>
          <p:nvPr/>
        </p:nvSpPr>
        <p:spPr bwMode="auto">
          <a:xfrm>
            <a:off x="914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PRESENTED TO:</a:t>
            </a:r>
          </a:p>
        </p:txBody>
      </p:sp>
      <p:sp>
        <p:nvSpPr>
          <p:cNvPr id="6" name="TextBox 2">
            <a:extLst>
              <a:ext uri="{FF2B5EF4-FFF2-40B4-BE49-F238E27FC236}">
                <a16:creationId xmlns:a16="http://schemas.microsoft.com/office/drawing/2014/main" id="{6233BB56-A2AE-0544-ABB9-6E5E488C289E}"/>
              </a:ext>
            </a:extLst>
          </p:cNvPr>
          <p:cNvSpPr txBox="1">
            <a:spLocks noChangeArrowheads="1"/>
          </p:cNvSpPr>
          <p:nvPr/>
        </p:nvSpPr>
        <p:spPr bwMode="auto">
          <a:xfrm>
            <a:off x="10058400" y="70866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PRESENTED BY:</a:t>
            </a:r>
          </a:p>
        </p:txBody>
      </p:sp>
      <p:sp>
        <p:nvSpPr>
          <p:cNvPr id="7" name="TextBox 3">
            <a:extLst>
              <a:ext uri="{FF2B5EF4-FFF2-40B4-BE49-F238E27FC236}">
                <a16:creationId xmlns:a16="http://schemas.microsoft.com/office/drawing/2014/main" id="{05F97D38-C5D8-C648-A497-FC6424F36F45}"/>
              </a:ext>
            </a:extLst>
          </p:cNvPr>
          <p:cNvSpPr txBox="1">
            <a:spLocks noChangeArrowheads="1"/>
          </p:cNvSpPr>
          <p:nvPr/>
        </p:nvSpPr>
        <p:spPr bwMode="auto">
          <a:xfrm>
            <a:off x="5484813" y="7086600"/>
            <a:ext cx="3660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DATE</a:t>
            </a:r>
            <a:r>
              <a:rPr lang="en-US" altLang="en-US" sz="1200">
                <a:solidFill>
                  <a:srgbClr val="A6B0B9"/>
                </a:solidFill>
                <a:cs typeface="Arial" panose="020B0604020202020204" pitchFamily="34" charset="0"/>
              </a:rPr>
              <a:t>:</a:t>
            </a:r>
          </a:p>
        </p:txBody>
      </p:sp>
      <p:cxnSp>
        <p:nvCxnSpPr>
          <p:cNvPr id="8" name="Straight Connector 7">
            <a:extLst>
              <a:ext uri="{FF2B5EF4-FFF2-40B4-BE49-F238E27FC236}">
                <a16:creationId xmlns:a16="http://schemas.microsoft.com/office/drawing/2014/main" id="{EE7F8096-8DFC-E74C-B94C-6789E6DE7259}"/>
              </a:ext>
            </a:extLst>
          </p:cNvPr>
          <p:cNvCxnSpPr>
            <a:cxnSpLocks/>
          </p:cNvCxnSpPr>
          <p:nvPr/>
        </p:nvCxnSpPr>
        <p:spPr>
          <a:xfrm>
            <a:off x="914400" y="7315200"/>
            <a:ext cx="365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089A7A-8399-C441-80F8-81D5C6D0BF60}"/>
              </a:ext>
            </a:extLst>
          </p:cNvPr>
          <p:cNvCxnSpPr>
            <a:cxnSpLocks/>
          </p:cNvCxnSpPr>
          <p:nvPr/>
        </p:nvCxnSpPr>
        <p:spPr>
          <a:xfrm>
            <a:off x="5484813" y="7315200"/>
            <a:ext cx="36607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B571FD-DF13-ED45-9081-08EFDF0DDF07}"/>
              </a:ext>
            </a:extLst>
          </p:cNvPr>
          <p:cNvCxnSpPr>
            <a:cxnSpLocks/>
          </p:cNvCxnSpPr>
          <p:nvPr/>
        </p:nvCxnSpPr>
        <p:spPr>
          <a:xfrm>
            <a:off x="10058400" y="7315200"/>
            <a:ext cx="365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7">
            <a:extLst>
              <a:ext uri="{FF2B5EF4-FFF2-40B4-BE49-F238E27FC236}">
                <a16:creationId xmlns:a16="http://schemas.microsoft.com/office/drawing/2014/main" id="{1B33C9FB-9469-4A4E-BB31-A18786341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913" y="2189163"/>
            <a:ext cx="61071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a:extLst>
              <a:ext uri="{FF2B5EF4-FFF2-40B4-BE49-F238E27FC236}">
                <a16:creationId xmlns:a16="http://schemas.microsoft.com/office/drawing/2014/main" id="{791D8C24-5A8D-0D4F-97C7-625ED345BFC1}"/>
              </a:ext>
            </a:extLst>
          </p:cNvPr>
          <p:cNvSpPr>
            <a:spLocks noGrp="1"/>
          </p:cNvSpPr>
          <p:nvPr>
            <p:ph type="body" sz="quarter" idx="13"/>
          </p:nvPr>
        </p:nvSpPr>
        <p:spPr>
          <a:xfrm>
            <a:off x="5485470" y="7315200"/>
            <a:ext cx="3659460" cy="457200"/>
          </a:xfrm>
          <a:prstGeom prst="rect">
            <a:avLst/>
          </a:prstGeom>
        </p:spPr>
        <p:txBody>
          <a:bodyPr lIns="0" tIns="0" rIns="0" bIns="0" anchor="ctr" anchorCtr="0">
            <a:normAutofit/>
          </a:bodyPr>
          <a:lstStyle>
            <a:lvl1pPr marL="0" indent="0">
              <a:spcBef>
                <a:spcPts val="0"/>
              </a:spcBef>
              <a:buNone/>
              <a:defRPr sz="1600" b="1" i="0">
                <a:solidFill>
                  <a:schemeClr val="bg1"/>
                </a:solidFill>
                <a:latin typeface="Arial" charset="0"/>
                <a:ea typeface="Arial" charset="0"/>
                <a:cs typeface="Arial" charset="0"/>
              </a:defRPr>
            </a:lvl1pPr>
          </a:lstStyle>
          <a:p>
            <a:pPr lvl="0"/>
            <a:r>
              <a:rPr lang="en-US"/>
              <a:t>Edit Master text styles</a:t>
            </a:r>
          </a:p>
        </p:txBody>
      </p:sp>
      <p:sp>
        <p:nvSpPr>
          <p:cNvPr id="11" name="Text Placeholder 2">
            <a:extLst>
              <a:ext uri="{FF2B5EF4-FFF2-40B4-BE49-F238E27FC236}">
                <a16:creationId xmlns:a16="http://schemas.microsoft.com/office/drawing/2014/main" id="{7356BB98-9ADF-2948-85C1-D82A4E558E13}"/>
              </a:ext>
            </a:extLst>
          </p:cNvPr>
          <p:cNvSpPr>
            <a:spLocks noGrp="1"/>
          </p:cNvSpPr>
          <p:nvPr>
            <p:ph type="body" sz="quarter" idx="14"/>
          </p:nvPr>
        </p:nvSpPr>
        <p:spPr>
          <a:xfrm>
            <a:off x="914400" y="7315199"/>
            <a:ext cx="3657600" cy="457201"/>
          </a:xfrm>
          <a:prstGeom prst="rect">
            <a:avLst/>
          </a:prstGeom>
        </p:spPr>
        <p:txBody>
          <a:bodyPr lIns="0" tIns="0" rIns="0" bIns="0" anchor="ctr" anchorCtr="0">
            <a:noAutofit/>
          </a:bodyPr>
          <a:lstStyle>
            <a:lvl1pPr marL="0" indent="0">
              <a:spcBef>
                <a:spcPts val="0"/>
              </a:spcBef>
              <a:buNone/>
              <a:defRPr sz="1600" b="1" i="0">
                <a:solidFill>
                  <a:schemeClr val="bg1"/>
                </a:solidFill>
                <a:latin typeface="Arial" charset="0"/>
                <a:ea typeface="Arial" charset="0"/>
                <a:cs typeface="Arial" charset="0"/>
              </a:defRPr>
            </a:lvl1pPr>
          </a:lstStyle>
          <a:p>
            <a:pPr lvl="0"/>
            <a:r>
              <a:rPr lang="en-US"/>
              <a:t>Edit Master text styles</a:t>
            </a:r>
          </a:p>
        </p:txBody>
      </p:sp>
      <p:sp>
        <p:nvSpPr>
          <p:cNvPr id="12" name="Text Placeholder 2">
            <a:extLst>
              <a:ext uri="{FF2B5EF4-FFF2-40B4-BE49-F238E27FC236}">
                <a16:creationId xmlns:a16="http://schemas.microsoft.com/office/drawing/2014/main" id="{0BA1064D-7363-904B-8794-342ED7EFCC14}"/>
              </a:ext>
            </a:extLst>
          </p:cNvPr>
          <p:cNvSpPr>
            <a:spLocks noGrp="1"/>
          </p:cNvSpPr>
          <p:nvPr>
            <p:ph type="body" sz="quarter" idx="15"/>
          </p:nvPr>
        </p:nvSpPr>
        <p:spPr>
          <a:xfrm>
            <a:off x="10058401" y="7315200"/>
            <a:ext cx="3657600" cy="457201"/>
          </a:xfrm>
          <a:prstGeom prst="rect">
            <a:avLst/>
          </a:prstGeom>
        </p:spPr>
        <p:txBody>
          <a:bodyPr lIns="0" tIns="0" rIns="0" bIns="0" anchor="ctr" anchorCtr="0">
            <a:normAutofit/>
          </a:bodyPr>
          <a:lstStyle>
            <a:lvl1pPr marL="0" indent="0">
              <a:lnSpc>
                <a:spcPct val="100000"/>
              </a:lnSpc>
              <a:spcBef>
                <a:spcPts val="0"/>
              </a:spcBef>
              <a:buNone/>
              <a:defRPr sz="1600" b="1" i="0">
                <a:solidFill>
                  <a:schemeClr val="bg1"/>
                </a:solidFill>
                <a:latin typeface="Arial" charset="0"/>
                <a:ea typeface="Arial" charset="0"/>
                <a:cs typeface="Arial" charset="0"/>
              </a:defRPr>
            </a:lvl1pPr>
          </a:lstStyle>
          <a:p>
            <a:pPr lvl="0"/>
            <a:r>
              <a:rPr lang="en-US"/>
              <a:t>Edit Master text styles</a:t>
            </a:r>
          </a:p>
        </p:txBody>
      </p:sp>
    </p:spTree>
    <p:extLst>
      <p:ext uri="{BB962C8B-B14F-4D97-AF65-F5344CB8AC3E}">
        <p14:creationId xmlns:p14="http://schemas.microsoft.com/office/powerpoint/2010/main" val="717273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 Copy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E030-2ED8-B042-9E69-167A2CDDEE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8284AC-8837-B54C-9F38-DC15718E1C51}"/>
              </a:ext>
            </a:extLst>
          </p:cNvPr>
          <p:cNvSpPr>
            <a:spLocks noGrp="1"/>
          </p:cNvSpPr>
          <p:nvPr>
            <p:ph sz="half" idx="1"/>
          </p:nvPr>
        </p:nvSpPr>
        <p:spPr>
          <a:xfrm>
            <a:off x="914400" y="2286000"/>
            <a:ext cx="6172200" cy="50292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8" name="Picture Placeholder 2">
            <a:extLst>
              <a:ext uri="{FF2B5EF4-FFF2-40B4-BE49-F238E27FC236}">
                <a16:creationId xmlns:a16="http://schemas.microsoft.com/office/drawing/2014/main" id="{43B819E0-9077-2C4A-B441-D1AAF6E46C20}"/>
              </a:ext>
            </a:extLst>
          </p:cNvPr>
          <p:cNvSpPr>
            <a:spLocks noGrp="1"/>
          </p:cNvSpPr>
          <p:nvPr>
            <p:ph type="pic" idx="13"/>
          </p:nvPr>
        </p:nvSpPr>
        <p:spPr>
          <a:xfrm>
            <a:off x="7543800" y="2286000"/>
            <a:ext cx="6172200" cy="5029200"/>
          </a:xfrm>
        </p:spPr>
        <p:txBody>
          <a:bodyPr rtlCol="0" anchor="ctr">
            <a:noAutofit/>
          </a:bodyPr>
          <a:lstStyle>
            <a:lvl1pPr marL="0" indent="0" algn="ctr">
              <a:buNone/>
              <a:defRPr sz="200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Click icon to add picture</a:t>
            </a:r>
          </a:p>
          <a:p>
            <a:pPr lvl="0"/>
            <a:endParaRPr lang="en-US" noProof="0" dirty="0"/>
          </a:p>
          <a:p>
            <a:pPr lvl="0"/>
            <a:endParaRPr lang="en-US" noProof="0" dirty="0"/>
          </a:p>
        </p:txBody>
      </p:sp>
      <p:sp>
        <p:nvSpPr>
          <p:cNvPr id="5" name="Slide Number Placeholder 5">
            <a:extLst>
              <a:ext uri="{FF2B5EF4-FFF2-40B4-BE49-F238E27FC236}">
                <a16:creationId xmlns:a16="http://schemas.microsoft.com/office/drawing/2014/main" id="{DD1238BE-FBB1-584C-A1EB-202A3EB94CE7}"/>
              </a:ext>
            </a:extLst>
          </p:cNvPr>
          <p:cNvSpPr>
            <a:spLocks noGrp="1"/>
          </p:cNvSpPr>
          <p:nvPr>
            <p:ph type="sldNum" sz="quarter" idx="14"/>
          </p:nvPr>
        </p:nvSpPr>
        <p:spPr/>
        <p:txBody>
          <a:bodyPr/>
          <a:lstStyle>
            <a:lvl1pPr>
              <a:defRPr/>
            </a:lvl1pPr>
          </a:lstStyle>
          <a:p>
            <a:pPr>
              <a:defRPr/>
            </a:pPr>
            <a:fld id="{BE4A42F9-C6FC-F848-8DD4-7D889D7FAD74}" type="slidenum">
              <a:rPr lang="en-US"/>
              <a:pPr>
                <a:defRPr/>
              </a:pPr>
              <a:t>‹#›</a:t>
            </a:fld>
            <a:endParaRPr lang="en-US" dirty="0"/>
          </a:p>
        </p:txBody>
      </p:sp>
    </p:spTree>
    <p:extLst>
      <p:ext uri="{BB962C8B-B14F-4D97-AF65-F5344CB8AC3E}">
        <p14:creationId xmlns:p14="http://schemas.microsoft.com/office/powerpoint/2010/main" val="1495497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wo Columns - Sub Heads &amp;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5CC-4C5D-AB46-A49C-5C94F7BB84BF}"/>
              </a:ext>
            </a:extLst>
          </p:cNvPr>
          <p:cNvSpPr>
            <a:spLocks noGrp="1"/>
          </p:cNvSpPr>
          <p:nvPr>
            <p:ph type="title"/>
          </p:nvPr>
        </p:nvSpPr>
        <p:spPr>
          <a:xfrm>
            <a:off x="914400" y="914400"/>
            <a:ext cx="12801600" cy="13716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C6526E0-E32C-AE47-AF44-5FAE94B0B7D5}"/>
              </a:ext>
            </a:extLst>
          </p:cNvPr>
          <p:cNvSpPr>
            <a:spLocks noGrp="1"/>
          </p:cNvSpPr>
          <p:nvPr>
            <p:ph type="body" idx="1"/>
          </p:nvPr>
        </p:nvSpPr>
        <p:spPr>
          <a:xfrm>
            <a:off x="914400" y="2286000"/>
            <a:ext cx="6172200" cy="457200"/>
          </a:xfrm>
        </p:spPr>
        <p:txBody>
          <a:bodyPr anchor="b"/>
          <a:lstStyle>
            <a:lvl1pPr marL="0" indent="0">
              <a:buNone/>
              <a:defRPr sz="30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FD0C0A0-0770-DB40-8ED9-37CB11CE8F26}"/>
              </a:ext>
            </a:extLst>
          </p:cNvPr>
          <p:cNvSpPr>
            <a:spLocks noGrp="1"/>
          </p:cNvSpPr>
          <p:nvPr>
            <p:ph sz="half" idx="2"/>
          </p:nvPr>
        </p:nvSpPr>
        <p:spPr>
          <a:xfrm>
            <a:off x="914400" y="2971800"/>
            <a:ext cx="6172200" cy="43434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D81A7C61-E354-604C-A8F5-5564678CC19C}"/>
              </a:ext>
            </a:extLst>
          </p:cNvPr>
          <p:cNvSpPr>
            <a:spLocks noGrp="1"/>
          </p:cNvSpPr>
          <p:nvPr>
            <p:ph type="body" sz="quarter" idx="3"/>
          </p:nvPr>
        </p:nvSpPr>
        <p:spPr>
          <a:xfrm>
            <a:off x="7543800" y="2286000"/>
            <a:ext cx="6172200" cy="457200"/>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A95EE0-028E-B44E-8538-651228AC3785}"/>
              </a:ext>
            </a:extLst>
          </p:cNvPr>
          <p:cNvSpPr>
            <a:spLocks noGrp="1"/>
          </p:cNvSpPr>
          <p:nvPr>
            <p:ph sz="quarter" idx="4"/>
          </p:nvPr>
        </p:nvSpPr>
        <p:spPr>
          <a:xfrm>
            <a:off x="7543800" y="2971800"/>
            <a:ext cx="6172200" cy="4343400"/>
          </a:xfrm>
        </p:spPr>
        <p:txBody>
          <a:bodyPr/>
          <a:lstStyle>
            <a:lvl1pPr marL="0" indent="0" algn="l">
              <a:buNone/>
              <a:defRPr/>
            </a:lvl1pPr>
            <a:lvl2pPr marL="548640" indent="0" algn="l">
              <a:buNone/>
              <a:defRPr/>
            </a:lvl2pPr>
            <a:lvl3pPr marL="1097280" indent="0" algn="l">
              <a:buNone/>
              <a:defRPr/>
            </a:lvl3pPr>
            <a:lvl4pPr marL="1645920" indent="0" algn="l">
              <a:buNone/>
              <a:defRPr/>
            </a:lvl4pPr>
            <a:lvl5pPr marL="2194560" indent="0" algn="l">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34615765-B422-CB49-8994-2DF65A35ADF0}"/>
              </a:ext>
            </a:extLst>
          </p:cNvPr>
          <p:cNvSpPr>
            <a:spLocks noGrp="1"/>
          </p:cNvSpPr>
          <p:nvPr>
            <p:ph type="sldNum" sz="quarter" idx="10"/>
          </p:nvPr>
        </p:nvSpPr>
        <p:spPr/>
        <p:txBody>
          <a:bodyPr/>
          <a:lstStyle>
            <a:lvl1pPr>
              <a:defRPr/>
            </a:lvl1pPr>
          </a:lstStyle>
          <a:p>
            <a:pPr>
              <a:defRPr/>
            </a:pPr>
            <a:fld id="{D84178A3-8161-CB4C-84CC-54B7953C3967}" type="slidenum">
              <a:rPr lang="en-US"/>
              <a:pPr>
                <a:defRPr/>
              </a:pPr>
              <a:t>‹#›</a:t>
            </a:fld>
            <a:endParaRPr lang="en-US" dirty="0"/>
          </a:p>
        </p:txBody>
      </p:sp>
    </p:spTree>
    <p:extLst>
      <p:ext uri="{BB962C8B-B14F-4D97-AF65-F5344CB8AC3E}">
        <p14:creationId xmlns:p14="http://schemas.microsoft.com/office/powerpoint/2010/main" val="1989743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Two Columns - Sub Heads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5CC-4C5D-AB46-A49C-5C94F7BB84BF}"/>
              </a:ext>
            </a:extLst>
          </p:cNvPr>
          <p:cNvSpPr>
            <a:spLocks noGrp="1"/>
          </p:cNvSpPr>
          <p:nvPr>
            <p:ph type="title"/>
          </p:nvPr>
        </p:nvSpPr>
        <p:spPr>
          <a:xfrm>
            <a:off x="914400" y="914400"/>
            <a:ext cx="12801600" cy="13716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C6526E0-E32C-AE47-AF44-5FAE94B0B7D5}"/>
              </a:ext>
            </a:extLst>
          </p:cNvPr>
          <p:cNvSpPr>
            <a:spLocks noGrp="1"/>
          </p:cNvSpPr>
          <p:nvPr>
            <p:ph type="body" idx="1"/>
          </p:nvPr>
        </p:nvSpPr>
        <p:spPr>
          <a:xfrm>
            <a:off x="914400" y="2286000"/>
            <a:ext cx="6172200" cy="457200"/>
          </a:xfrm>
        </p:spPr>
        <p:txBody>
          <a:bodyPr anchor="b"/>
          <a:lstStyle>
            <a:lvl1pPr marL="0" indent="0">
              <a:buNone/>
              <a:defRPr sz="30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FD0C0A0-0770-DB40-8ED9-37CB11CE8F26}"/>
              </a:ext>
            </a:extLst>
          </p:cNvPr>
          <p:cNvSpPr>
            <a:spLocks noGrp="1"/>
          </p:cNvSpPr>
          <p:nvPr>
            <p:ph sz="half" idx="2"/>
          </p:nvPr>
        </p:nvSpPr>
        <p:spPr>
          <a:xfrm>
            <a:off x="914400" y="2971800"/>
            <a:ext cx="61722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81A7C61-E354-604C-A8F5-5564678CC19C}"/>
              </a:ext>
            </a:extLst>
          </p:cNvPr>
          <p:cNvSpPr>
            <a:spLocks noGrp="1"/>
          </p:cNvSpPr>
          <p:nvPr>
            <p:ph type="body" sz="quarter" idx="3"/>
          </p:nvPr>
        </p:nvSpPr>
        <p:spPr>
          <a:xfrm>
            <a:off x="7543800" y="2286000"/>
            <a:ext cx="6172200" cy="457200"/>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A95EE0-028E-B44E-8538-651228AC3785}"/>
              </a:ext>
            </a:extLst>
          </p:cNvPr>
          <p:cNvSpPr>
            <a:spLocks noGrp="1"/>
          </p:cNvSpPr>
          <p:nvPr>
            <p:ph sz="quarter" idx="4"/>
          </p:nvPr>
        </p:nvSpPr>
        <p:spPr>
          <a:xfrm>
            <a:off x="7543800" y="2971800"/>
            <a:ext cx="61722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030CDFF-717D-154F-8FB6-7855CEFED3C2}"/>
              </a:ext>
            </a:extLst>
          </p:cNvPr>
          <p:cNvSpPr>
            <a:spLocks noGrp="1"/>
          </p:cNvSpPr>
          <p:nvPr>
            <p:ph type="sldNum" sz="quarter" idx="10"/>
          </p:nvPr>
        </p:nvSpPr>
        <p:spPr/>
        <p:txBody>
          <a:bodyPr/>
          <a:lstStyle>
            <a:lvl1pPr>
              <a:defRPr/>
            </a:lvl1pPr>
          </a:lstStyle>
          <a:p>
            <a:pPr>
              <a:defRPr/>
            </a:pPr>
            <a:fld id="{5BE43FC7-DC76-8A4B-828A-A65CA3FF1F25}" type="slidenum">
              <a:rPr lang="en-US"/>
              <a:pPr>
                <a:defRPr/>
              </a:pPr>
              <a:t>‹#›</a:t>
            </a:fld>
            <a:endParaRPr lang="en-US" dirty="0"/>
          </a:p>
        </p:txBody>
      </p:sp>
    </p:spTree>
    <p:extLst>
      <p:ext uri="{BB962C8B-B14F-4D97-AF65-F5344CB8AC3E}">
        <p14:creationId xmlns:p14="http://schemas.microsoft.com/office/powerpoint/2010/main" val="2393707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 Sub Head &amp; Copy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5CC-4C5D-AB46-A49C-5C94F7BB84BF}"/>
              </a:ext>
            </a:extLst>
          </p:cNvPr>
          <p:cNvSpPr>
            <a:spLocks noGrp="1"/>
          </p:cNvSpPr>
          <p:nvPr>
            <p:ph type="title"/>
          </p:nvPr>
        </p:nvSpPr>
        <p:spPr>
          <a:xfrm>
            <a:off x="914400" y="914400"/>
            <a:ext cx="12801600" cy="13716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C6526E0-E32C-AE47-AF44-5FAE94B0B7D5}"/>
              </a:ext>
            </a:extLst>
          </p:cNvPr>
          <p:cNvSpPr>
            <a:spLocks noGrp="1"/>
          </p:cNvSpPr>
          <p:nvPr>
            <p:ph type="body" idx="1"/>
          </p:nvPr>
        </p:nvSpPr>
        <p:spPr>
          <a:xfrm>
            <a:off x="914400" y="2286000"/>
            <a:ext cx="6172200" cy="457200"/>
          </a:xfrm>
        </p:spPr>
        <p:txBody>
          <a:bodyPr anchor="b"/>
          <a:lstStyle>
            <a:lvl1pPr marL="0" indent="0">
              <a:buNone/>
              <a:defRPr sz="30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FD0C0A0-0770-DB40-8ED9-37CB11CE8F26}"/>
              </a:ext>
            </a:extLst>
          </p:cNvPr>
          <p:cNvSpPr>
            <a:spLocks noGrp="1"/>
          </p:cNvSpPr>
          <p:nvPr>
            <p:ph sz="half" idx="2"/>
          </p:nvPr>
        </p:nvSpPr>
        <p:spPr>
          <a:xfrm>
            <a:off x="914400" y="2971800"/>
            <a:ext cx="6172200" cy="4343400"/>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61A4772F-AE6E-B041-8491-AF32BB6D7595}"/>
              </a:ext>
            </a:extLst>
          </p:cNvPr>
          <p:cNvSpPr>
            <a:spLocks noGrp="1"/>
          </p:cNvSpPr>
          <p:nvPr>
            <p:ph type="pic" idx="13"/>
          </p:nvPr>
        </p:nvSpPr>
        <p:spPr>
          <a:xfrm>
            <a:off x="7543800" y="2286000"/>
            <a:ext cx="6172200" cy="5029200"/>
          </a:xfrm>
        </p:spPr>
        <p:txBody>
          <a:bodyPr rtlCol="0" anchor="ctr">
            <a:noAutofit/>
          </a:bodyPr>
          <a:lstStyle>
            <a:lvl1pPr marL="0" indent="0" algn="ctr">
              <a:buNone/>
              <a:defRPr sz="200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Click icon to add picture</a:t>
            </a:r>
          </a:p>
          <a:p>
            <a:pPr lvl="0"/>
            <a:endParaRPr lang="en-US" noProof="0" dirty="0"/>
          </a:p>
          <a:p>
            <a:pPr lvl="0"/>
            <a:endParaRPr lang="en-US" noProof="0" dirty="0"/>
          </a:p>
        </p:txBody>
      </p:sp>
      <p:sp>
        <p:nvSpPr>
          <p:cNvPr id="6" name="Slide Number Placeholder 5">
            <a:extLst>
              <a:ext uri="{FF2B5EF4-FFF2-40B4-BE49-F238E27FC236}">
                <a16:creationId xmlns:a16="http://schemas.microsoft.com/office/drawing/2014/main" id="{BEABA6C9-0604-3F42-BA82-B1EAB6C6CEB9}"/>
              </a:ext>
            </a:extLst>
          </p:cNvPr>
          <p:cNvSpPr>
            <a:spLocks noGrp="1"/>
          </p:cNvSpPr>
          <p:nvPr>
            <p:ph type="sldNum" sz="quarter" idx="14"/>
          </p:nvPr>
        </p:nvSpPr>
        <p:spPr/>
        <p:txBody>
          <a:bodyPr/>
          <a:lstStyle>
            <a:lvl1pPr>
              <a:defRPr/>
            </a:lvl1pPr>
          </a:lstStyle>
          <a:p>
            <a:pPr>
              <a:defRPr/>
            </a:pPr>
            <a:fld id="{5D4F21A8-D13E-494F-B671-78C0E5054C95}" type="slidenum">
              <a:rPr lang="en-US"/>
              <a:pPr>
                <a:defRPr/>
              </a:pPr>
              <a:t>‹#›</a:t>
            </a:fld>
            <a:endParaRPr lang="en-US" dirty="0"/>
          </a:p>
        </p:txBody>
      </p:sp>
    </p:spTree>
    <p:extLst>
      <p:ext uri="{BB962C8B-B14F-4D97-AF65-F5344CB8AC3E}">
        <p14:creationId xmlns:p14="http://schemas.microsoft.com/office/powerpoint/2010/main" val="1254359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BC84-4332-2248-AA97-274D458720DE}"/>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FE7427DC-B72C-A342-BEBD-59D2CC184CE0}"/>
              </a:ext>
            </a:extLst>
          </p:cNvPr>
          <p:cNvSpPr>
            <a:spLocks noGrp="1"/>
          </p:cNvSpPr>
          <p:nvPr>
            <p:ph type="sldNum" sz="quarter" idx="10"/>
          </p:nvPr>
        </p:nvSpPr>
        <p:spPr/>
        <p:txBody>
          <a:bodyPr/>
          <a:lstStyle>
            <a:lvl1pPr>
              <a:defRPr/>
            </a:lvl1pPr>
          </a:lstStyle>
          <a:p>
            <a:pPr>
              <a:defRPr/>
            </a:pPr>
            <a:fld id="{EDE59F4A-CD6A-E843-AD80-75B4756DD4DD}" type="slidenum">
              <a:rPr lang="en-US"/>
              <a:pPr>
                <a:defRPr/>
              </a:pPr>
              <a:t>‹#›</a:t>
            </a:fld>
            <a:endParaRPr lang="en-US" dirty="0"/>
          </a:p>
        </p:txBody>
      </p:sp>
    </p:spTree>
    <p:extLst>
      <p:ext uri="{BB962C8B-B14F-4D97-AF65-F5344CB8AC3E}">
        <p14:creationId xmlns:p14="http://schemas.microsoft.com/office/powerpoint/2010/main" val="3308642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74CED3D-40F4-9645-A3EE-25632A5D34A3}"/>
              </a:ext>
            </a:extLst>
          </p:cNvPr>
          <p:cNvSpPr>
            <a:spLocks noGrp="1"/>
          </p:cNvSpPr>
          <p:nvPr>
            <p:ph type="sldNum" sz="quarter" idx="10"/>
          </p:nvPr>
        </p:nvSpPr>
        <p:spPr/>
        <p:txBody>
          <a:bodyPr/>
          <a:lstStyle>
            <a:lvl1pPr>
              <a:defRPr/>
            </a:lvl1pPr>
          </a:lstStyle>
          <a:p>
            <a:pPr>
              <a:defRPr/>
            </a:pPr>
            <a:fld id="{20FB2E33-3B35-5846-B1A1-175707EB921F}" type="slidenum">
              <a:rPr lang="en-US"/>
              <a:pPr>
                <a:defRPr/>
              </a:pPr>
              <a:t>‹#›</a:t>
            </a:fld>
            <a:endParaRPr lang="en-US" dirty="0"/>
          </a:p>
        </p:txBody>
      </p:sp>
    </p:spTree>
    <p:extLst>
      <p:ext uri="{BB962C8B-B14F-4D97-AF65-F5344CB8AC3E}">
        <p14:creationId xmlns:p14="http://schemas.microsoft.com/office/powerpoint/2010/main" val="2468474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Logo &amp; Headlin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B7C16C6-1FC2-3E4D-86BF-78CDF5DA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070100"/>
            <a:ext cx="4087812"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10D42D9D-77ED-0F48-A068-1686FCAE1D4A}"/>
              </a:ext>
            </a:extLst>
          </p:cNvPr>
          <p:cNvSpPr>
            <a:spLocks noGrp="1"/>
          </p:cNvSpPr>
          <p:nvPr>
            <p:ph type="ctrTitle"/>
          </p:nvPr>
        </p:nvSpPr>
        <p:spPr>
          <a:xfrm>
            <a:off x="4572000" y="1494262"/>
            <a:ext cx="9144000" cy="2538761"/>
          </a:xfrm>
          <a:prstGeom prst="rect">
            <a:avLst/>
          </a:prstGeom>
        </p:spPr>
        <p:txBody>
          <a:bodyPr lIns="0" tIns="0" rIns="0" bIns="0" anchor="b"/>
          <a:lstStyle>
            <a:lvl1pPr algn="l">
              <a:defRPr sz="6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D04E9849-09B8-ED48-B61B-7A44C8634487}"/>
              </a:ext>
            </a:extLst>
          </p:cNvPr>
          <p:cNvSpPr>
            <a:spLocks noGrp="1"/>
          </p:cNvSpPr>
          <p:nvPr>
            <p:ph type="subTitle" idx="1"/>
          </p:nvPr>
        </p:nvSpPr>
        <p:spPr>
          <a:xfrm>
            <a:off x="4572000" y="4261624"/>
            <a:ext cx="9144000" cy="433039"/>
          </a:xfrm>
          <a:prstGeom prst="rect">
            <a:avLst/>
          </a:prstGeom>
        </p:spPr>
        <p:txBody>
          <a:bodyPr lIns="0" tIns="0" rIns="0" bIns="0"/>
          <a:lstStyle>
            <a:lvl1pPr marL="0" indent="0" algn="l">
              <a:buNone/>
              <a:defRPr sz="20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Tree>
    <p:extLst>
      <p:ext uri="{BB962C8B-B14F-4D97-AF65-F5344CB8AC3E}">
        <p14:creationId xmlns:p14="http://schemas.microsoft.com/office/powerpoint/2010/main" val="4214115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57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Headline &amp; Conten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1828800" y="457200"/>
            <a:ext cx="10972800" cy="1371600"/>
          </a:xfrm>
          <a:prstGeom prst="rect">
            <a:avLst/>
          </a:prstGeom>
        </p:spPr>
        <p:txBody>
          <a:bodyPr lIns="0" tIns="0" rIns="0" bIns="0"/>
          <a:lstStyle>
            <a:lvl1pPr marL="0" indent="0">
              <a:buNone/>
              <a:defRPr sz="4000" b="0" i="0" baseline="0">
                <a:solidFill>
                  <a:schemeClr val="bg1"/>
                </a:solidFill>
                <a:latin typeface="Arial" charset="0"/>
                <a:ea typeface="Arial" charset="0"/>
                <a:cs typeface="Arial" charset="0"/>
              </a:defRPr>
            </a:lvl1pPr>
          </a:lstStyle>
          <a:p>
            <a:pPr lvl="0"/>
            <a:r>
              <a:rPr lang="en-US" dirty="0"/>
              <a:t>Insert Headline Here</a:t>
            </a:r>
          </a:p>
        </p:txBody>
      </p:sp>
      <p:sp>
        <p:nvSpPr>
          <p:cNvPr id="4" name="Text Placeholder 9"/>
          <p:cNvSpPr>
            <a:spLocks noGrp="1"/>
          </p:cNvSpPr>
          <p:nvPr>
            <p:ph type="body" sz="quarter" idx="11" hasCustomPrompt="1"/>
          </p:nvPr>
        </p:nvSpPr>
        <p:spPr>
          <a:xfrm>
            <a:off x="1828800" y="1832846"/>
            <a:ext cx="10972800" cy="5939554"/>
          </a:xfrm>
          <a:prstGeom prst="rect">
            <a:avLst/>
          </a:prstGeom>
        </p:spPr>
        <p:txBody>
          <a:bodyPr lIns="0" tIns="0" rIns="0" bIns="0"/>
          <a:lstStyle>
            <a:lvl1pPr marL="0" indent="0">
              <a:buNone/>
              <a:defRPr sz="2000" b="0" i="0" baseline="0">
                <a:solidFill>
                  <a:schemeClr val="bg2"/>
                </a:solidFill>
                <a:latin typeface="Arial" charset="0"/>
                <a:ea typeface="Arial" charset="0"/>
                <a:cs typeface="Arial" charset="0"/>
              </a:defRPr>
            </a:lvl1pPr>
          </a:lstStyle>
          <a:p>
            <a:pPr lvl="0"/>
            <a:r>
              <a:rPr lang="en-US" dirty="0"/>
              <a:t>Insert Content Here</a:t>
            </a:r>
          </a:p>
        </p:txBody>
      </p:sp>
    </p:spTree>
    <p:extLst>
      <p:ext uri="{BB962C8B-B14F-4D97-AF65-F5344CB8AC3E}">
        <p14:creationId xmlns:p14="http://schemas.microsoft.com/office/powerpoint/2010/main" val="317508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Headline &amp; Content">
  <p:cSld name="1_Headline &amp; Content">
    <p:spTree>
      <p:nvGrpSpPr>
        <p:cNvPr id="1" name="Shape 81"/>
        <p:cNvGrpSpPr/>
        <p:nvPr/>
      </p:nvGrpSpPr>
      <p:grpSpPr>
        <a:xfrm>
          <a:off x="0" y="0"/>
          <a:ext cx="0" cy="0"/>
          <a:chOff x="0" y="0"/>
          <a:chExt cx="0" cy="0"/>
        </a:xfrm>
      </p:grpSpPr>
      <p:sp>
        <p:nvSpPr>
          <p:cNvPr id="82" name="Google Shape;82;p16"/>
          <p:cNvSpPr txBox="1">
            <a:spLocks noGrp="1"/>
          </p:cNvSpPr>
          <p:nvPr>
            <p:ph type="body" idx="1"/>
          </p:nvPr>
        </p:nvSpPr>
        <p:spPr>
          <a:xfrm>
            <a:off x="1828800" y="457200"/>
            <a:ext cx="10972800" cy="1371600"/>
          </a:xfrm>
          <a:prstGeom prst="rect">
            <a:avLst/>
          </a:prstGeom>
          <a:noFill/>
          <a:ln>
            <a:noFill/>
          </a:ln>
        </p:spPr>
        <p:txBody>
          <a:bodyPr spcFirstLastPara="1" wrap="square" lIns="0" tIns="0" rIns="0" bIns="0" anchor="t" anchorCtr="0"/>
          <a:lstStyle>
            <a:lvl1pPr marL="457200" marR="0" lvl="0" indent="-228600" algn="l" rtl="0">
              <a:lnSpc>
                <a:spcPct val="90000"/>
              </a:lnSpc>
              <a:spcBef>
                <a:spcPts val="120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orbel"/>
                <a:ea typeface="Corbel"/>
                <a:cs typeface="Corbel"/>
                <a:sym typeface="Corbel"/>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9pPr>
          </a:lstStyle>
          <a:p>
            <a:endParaRPr/>
          </a:p>
        </p:txBody>
      </p:sp>
      <p:sp>
        <p:nvSpPr>
          <p:cNvPr id="83" name="Google Shape;83;p16"/>
          <p:cNvSpPr txBox="1">
            <a:spLocks noGrp="1"/>
          </p:cNvSpPr>
          <p:nvPr>
            <p:ph type="body" idx="2"/>
          </p:nvPr>
        </p:nvSpPr>
        <p:spPr>
          <a:xfrm>
            <a:off x="1828800" y="1832846"/>
            <a:ext cx="10972800" cy="5939554"/>
          </a:xfrm>
          <a:prstGeom prst="rect">
            <a:avLst/>
          </a:prstGeom>
          <a:noFill/>
          <a:ln>
            <a:noFill/>
          </a:ln>
        </p:spPr>
        <p:txBody>
          <a:bodyPr spcFirstLastPara="1" wrap="square" lIns="0" tIns="0" rIns="0" bIns="0" anchor="t" anchorCtr="0"/>
          <a:lstStyle>
            <a:lvl1pPr marL="457200" marR="0" lvl="0" indent="-228600" algn="l" rtl="0">
              <a:lnSpc>
                <a:spcPct val="90000"/>
              </a:lnSpc>
              <a:spcBef>
                <a:spcPts val="1200"/>
              </a:spcBef>
              <a:spcAft>
                <a:spcPts val="0"/>
              </a:spcAft>
              <a:buClr>
                <a:schemeClr val="lt2"/>
              </a:buClr>
              <a:buSzPts val="2000"/>
              <a:buFont typeface="Arial"/>
              <a:buNone/>
              <a:defRPr sz="2000" b="0" i="0" u="none" strike="noStrike" cap="none">
                <a:solidFill>
                  <a:schemeClr val="lt2"/>
                </a:solidFill>
                <a:latin typeface="Arial"/>
                <a:ea typeface="Arial"/>
                <a:cs typeface="Arial"/>
                <a:sym typeface="Arial"/>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orbel"/>
                <a:ea typeface="Corbel"/>
                <a:cs typeface="Corbel"/>
                <a:sym typeface="Corbel"/>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orbel"/>
                <a:ea typeface="Corbel"/>
                <a:cs typeface="Corbel"/>
                <a:sym typeface="Corbel"/>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3242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Logo &amp; Tag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CD548-F757-6F42-948E-72A4FBB47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913" y="2349500"/>
            <a:ext cx="61071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820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Logo &amp; Tag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CD548-F757-6F42-948E-72A4FBB47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913" y="2349500"/>
            <a:ext cx="61071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04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pri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61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24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30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7.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8.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809" r:id="rId8"/>
    <p:sldLayoutId id="2147483810" r:id="rId9"/>
    <p:sldLayoutId id="2147483811" r:id="rId10"/>
    <p:sldLayoutId id="2147483812" r:id="rId11"/>
    <p:sldLayoutId id="2147483825" r:id="rId12"/>
    <p:sldLayoutId id="2147483826" r:id="rId13"/>
    <p:sldLayoutId id="2147483827" r:id="rId14"/>
    <p:sldLayoutId id="2147483828" r:id="rId15"/>
    <p:sldLayoutId id="2147483830" r:id="rId16"/>
    <p:sldLayoutId id="2147483832" r:id="rId17"/>
    <p:sldLayoutId id="2147483833" r:id="rId18"/>
    <p:sldLayoutId id="2147483834" r:id="rId19"/>
  </p:sldLayoutIdLst>
  <p:hf hdr="0" ftr="0" dt="0"/>
  <p:txStyles>
    <p:titleStyle>
      <a:lvl1pPr algn="l" defTabSz="1096963" rtl="0" eaLnBrk="1" fontAlgn="base" hangingPunct="1">
        <a:lnSpc>
          <a:spcPct val="90000"/>
        </a:lnSpc>
        <a:spcBef>
          <a:spcPct val="0"/>
        </a:spcBef>
        <a:spcAft>
          <a:spcPct val="0"/>
        </a:spcAft>
        <a:defRPr sz="6000" b="1" kern="1200">
          <a:solidFill>
            <a:schemeClr val="bg1"/>
          </a:solidFill>
          <a:latin typeface="+mj-lt"/>
          <a:ea typeface="+mj-ea"/>
          <a:cs typeface="+mj-cs"/>
        </a:defRPr>
      </a:lvl1pPr>
      <a:lvl2pPr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2pPr>
      <a:lvl3pPr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3pPr>
      <a:lvl4pPr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4pPr>
      <a:lvl5pPr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5pPr>
      <a:lvl6pPr marL="457200"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6pPr>
      <a:lvl7pPr marL="914400"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7pPr>
      <a:lvl8pPr marL="1371600"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8pPr>
      <a:lvl9pPr marL="1828800" algn="l" defTabSz="1096963" rtl="0" eaLnBrk="1" fontAlgn="base" hangingPunct="1">
        <a:lnSpc>
          <a:spcPct val="90000"/>
        </a:lnSpc>
        <a:spcBef>
          <a:spcPct val="0"/>
        </a:spcBef>
        <a:spcAft>
          <a:spcPct val="0"/>
        </a:spcAft>
        <a:defRPr sz="6000" b="1">
          <a:solidFill>
            <a:schemeClr val="bg1"/>
          </a:solidFill>
          <a:latin typeface="Arial" panose="020B0604020202020204" pitchFamily="34" charset="0"/>
        </a:defRPr>
      </a:lvl9pPr>
    </p:titleStyle>
    <p:bodyStyle>
      <a:lvl1pPr marL="273050" indent="-273050" algn="l" defTabSz="1096963" rtl="0" eaLnBrk="1" fontAlgn="base" hangingPunct="1">
        <a:lnSpc>
          <a:spcPct val="90000"/>
        </a:lnSpc>
        <a:spcBef>
          <a:spcPts val="1200"/>
        </a:spcBef>
        <a:spcAft>
          <a:spcPct val="0"/>
        </a:spcAft>
        <a:buFont typeface="Arial" panose="020B0604020202020204" pitchFamily="34" charset="0"/>
        <a:buChar char="•"/>
        <a:defRPr sz="2000" kern="1200">
          <a:solidFill>
            <a:schemeClr val="bg1"/>
          </a:solidFill>
          <a:latin typeface="+mn-lt"/>
          <a:ea typeface="+mn-ea"/>
          <a:cs typeface="+mn-cs"/>
        </a:defRPr>
      </a:lvl1pPr>
      <a:lvl2pPr marL="822325"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2pPr>
      <a:lvl3pPr marL="1371600"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3pPr>
      <a:lvl4pPr marL="1919288"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4pPr>
      <a:lvl5pPr marL="2468563"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19" r:id="rId7"/>
    <p:sldLayoutId id="2147483820" r:id="rId8"/>
    <p:sldLayoutId id="2147483821" r:id="rId9"/>
    <p:sldLayoutId id="2147483822" r:id="rId10"/>
    <p:sldLayoutId id="2147483823" r:id="rId11"/>
  </p:sldLayoutIdLst>
  <p:hf hdr="0" ftr="0" dt="0"/>
  <p:txStyles>
    <p:titleStyle>
      <a:lvl1pPr algn="l" defTabSz="1096963" rtl="0" fontAlgn="base">
        <a:lnSpc>
          <a:spcPct val="90000"/>
        </a:lnSpc>
        <a:spcBef>
          <a:spcPct val="0"/>
        </a:spcBef>
        <a:spcAft>
          <a:spcPct val="0"/>
        </a:spcAft>
        <a:defRPr sz="6000" b="1" kern="1200">
          <a:solidFill>
            <a:schemeClr val="bg1"/>
          </a:solidFill>
          <a:latin typeface="+mj-lt"/>
          <a:ea typeface="+mj-ea"/>
          <a:cs typeface="+mj-cs"/>
        </a:defRPr>
      </a:lvl1pPr>
      <a:lvl2pPr algn="l" defTabSz="1096963" rtl="0" fontAlgn="base">
        <a:lnSpc>
          <a:spcPct val="90000"/>
        </a:lnSpc>
        <a:spcBef>
          <a:spcPct val="0"/>
        </a:spcBef>
        <a:spcAft>
          <a:spcPct val="0"/>
        </a:spcAft>
        <a:defRPr sz="6000" b="1">
          <a:solidFill>
            <a:schemeClr val="bg1"/>
          </a:solidFill>
          <a:latin typeface="Arial" panose="020B0604020202020204" pitchFamily="34" charset="0"/>
        </a:defRPr>
      </a:lvl2pPr>
      <a:lvl3pPr algn="l" defTabSz="1096963" rtl="0" fontAlgn="base">
        <a:lnSpc>
          <a:spcPct val="90000"/>
        </a:lnSpc>
        <a:spcBef>
          <a:spcPct val="0"/>
        </a:spcBef>
        <a:spcAft>
          <a:spcPct val="0"/>
        </a:spcAft>
        <a:defRPr sz="6000" b="1">
          <a:solidFill>
            <a:schemeClr val="bg1"/>
          </a:solidFill>
          <a:latin typeface="Arial" panose="020B0604020202020204" pitchFamily="34" charset="0"/>
        </a:defRPr>
      </a:lvl3pPr>
      <a:lvl4pPr algn="l" defTabSz="1096963" rtl="0" fontAlgn="base">
        <a:lnSpc>
          <a:spcPct val="90000"/>
        </a:lnSpc>
        <a:spcBef>
          <a:spcPct val="0"/>
        </a:spcBef>
        <a:spcAft>
          <a:spcPct val="0"/>
        </a:spcAft>
        <a:defRPr sz="6000" b="1">
          <a:solidFill>
            <a:schemeClr val="bg1"/>
          </a:solidFill>
          <a:latin typeface="Arial" panose="020B0604020202020204" pitchFamily="34" charset="0"/>
        </a:defRPr>
      </a:lvl4pPr>
      <a:lvl5pPr algn="l" defTabSz="1096963" rtl="0" fontAlgn="base">
        <a:lnSpc>
          <a:spcPct val="90000"/>
        </a:lnSpc>
        <a:spcBef>
          <a:spcPct val="0"/>
        </a:spcBef>
        <a:spcAft>
          <a:spcPct val="0"/>
        </a:spcAft>
        <a:defRPr sz="6000" b="1">
          <a:solidFill>
            <a:schemeClr val="bg1"/>
          </a:solidFill>
          <a:latin typeface="Arial" panose="020B0604020202020204" pitchFamily="34" charset="0"/>
        </a:defRPr>
      </a:lvl5pPr>
      <a:lvl6pPr marL="457200" algn="l" defTabSz="1096963" rtl="0" fontAlgn="base">
        <a:lnSpc>
          <a:spcPct val="90000"/>
        </a:lnSpc>
        <a:spcBef>
          <a:spcPct val="0"/>
        </a:spcBef>
        <a:spcAft>
          <a:spcPct val="0"/>
        </a:spcAft>
        <a:defRPr sz="6000" b="1">
          <a:solidFill>
            <a:schemeClr val="bg1"/>
          </a:solidFill>
          <a:latin typeface="Arial" panose="020B0604020202020204" pitchFamily="34" charset="0"/>
        </a:defRPr>
      </a:lvl6pPr>
      <a:lvl7pPr marL="914400" algn="l" defTabSz="1096963" rtl="0" fontAlgn="base">
        <a:lnSpc>
          <a:spcPct val="90000"/>
        </a:lnSpc>
        <a:spcBef>
          <a:spcPct val="0"/>
        </a:spcBef>
        <a:spcAft>
          <a:spcPct val="0"/>
        </a:spcAft>
        <a:defRPr sz="6000" b="1">
          <a:solidFill>
            <a:schemeClr val="bg1"/>
          </a:solidFill>
          <a:latin typeface="Arial" panose="020B0604020202020204" pitchFamily="34" charset="0"/>
        </a:defRPr>
      </a:lvl7pPr>
      <a:lvl8pPr marL="1371600" algn="l" defTabSz="1096963" rtl="0" fontAlgn="base">
        <a:lnSpc>
          <a:spcPct val="90000"/>
        </a:lnSpc>
        <a:spcBef>
          <a:spcPct val="0"/>
        </a:spcBef>
        <a:spcAft>
          <a:spcPct val="0"/>
        </a:spcAft>
        <a:defRPr sz="6000" b="1">
          <a:solidFill>
            <a:schemeClr val="bg1"/>
          </a:solidFill>
          <a:latin typeface="Arial" panose="020B0604020202020204" pitchFamily="34" charset="0"/>
        </a:defRPr>
      </a:lvl8pPr>
      <a:lvl9pPr marL="1828800" algn="l" defTabSz="1096963" rtl="0" fontAlgn="base">
        <a:lnSpc>
          <a:spcPct val="90000"/>
        </a:lnSpc>
        <a:spcBef>
          <a:spcPct val="0"/>
        </a:spcBef>
        <a:spcAft>
          <a:spcPct val="0"/>
        </a:spcAft>
        <a:defRPr sz="6000" b="1">
          <a:solidFill>
            <a:schemeClr val="bg1"/>
          </a:solidFill>
          <a:latin typeface="Arial" panose="020B060402020202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2000" kern="1200">
          <a:solidFill>
            <a:schemeClr val="bg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824EBD7-E642-244A-8C46-087624319EAD}"/>
              </a:ext>
            </a:extLst>
          </p:cNvPr>
          <p:cNvSpPr>
            <a:spLocks noGrp="1" noChangeArrowheads="1"/>
          </p:cNvSpPr>
          <p:nvPr>
            <p:ph type="title"/>
          </p:nvPr>
        </p:nvSpPr>
        <p:spPr bwMode="auto">
          <a:xfrm>
            <a:off x="914400" y="914400"/>
            <a:ext cx="1280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413CA834-ACD1-7C4C-B224-656368E458A7}"/>
              </a:ext>
            </a:extLst>
          </p:cNvPr>
          <p:cNvSpPr>
            <a:spLocks noGrp="1" noChangeArrowheads="1"/>
          </p:cNvSpPr>
          <p:nvPr>
            <p:ph type="body" idx="1"/>
          </p:nvPr>
        </p:nvSpPr>
        <p:spPr bwMode="auto">
          <a:xfrm>
            <a:off x="914400" y="2286000"/>
            <a:ext cx="12801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E6E2098C-E81E-0D46-8C51-888D96DD216E}"/>
              </a:ext>
            </a:extLst>
          </p:cNvPr>
          <p:cNvSpPr>
            <a:spLocks noGrp="1"/>
          </p:cNvSpPr>
          <p:nvPr>
            <p:ph type="sldNum" sz="quarter" idx="4"/>
          </p:nvPr>
        </p:nvSpPr>
        <p:spPr>
          <a:xfrm>
            <a:off x="914400" y="7315200"/>
            <a:ext cx="460375" cy="457200"/>
          </a:xfrm>
          <a:prstGeom prst="rect">
            <a:avLst/>
          </a:prstGeom>
        </p:spPr>
        <p:txBody>
          <a:bodyPr vert="horz" lIns="0" tIns="0" rIns="0" bIns="0" rtlCol="0" anchor="b" anchorCtr="0"/>
          <a:lstStyle>
            <a:lvl1pPr algn="l" eaLnBrk="1" fontAlgn="auto" hangingPunct="1">
              <a:spcBef>
                <a:spcPts val="0"/>
              </a:spcBef>
              <a:spcAft>
                <a:spcPts val="0"/>
              </a:spcAft>
              <a:defRPr sz="1200" smtClean="0">
                <a:solidFill>
                  <a:schemeClr val="bg1"/>
                </a:solidFill>
                <a:latin typeface="+mn-lt"/>
              </a:defRPr>
            </a:lvl1pPr>
          </a:lstStyle>
          <a:p>
            <a:pPr>
              <a:defRPr/>
            </a:pPr>
            <a:fld id="{F20E9195-8E19-F644-9452-71ABA4FACD6D}" type="slidenum">
              <a:rPr lang="en-US"/>
              <a:pPr>
                <a:defRPr/>
              </a:pPr>
              <a:t>‹#›</a:t>
            </a:fld>
            <a:endParaRPr lang="en-US" dirty="0"/>
          </a:p>
        </p:txBody>
      </p:sp>
      <p:pic>
        <p:nvPicPr>
          <p:cNvPr id="3077" name="Picture 8">
            <a:extLst>
              <a:ext uri="{FF2B5EF4-FFF2-40B4-BE49-F238E27FC236}">
                <a16:creationId xmlns:a16="http://schemas.microsoft.com/office/drawing/2014/main" id="{5427A4E5-C5E9-F04E-B40D-EF1DE13FF7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74688" y="7426325"/>
            <a:ext cx="460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831" r:id="rId13"/>
  </p:sldLayoutIdLst>
  <p:hf hdr="0" ftr="0" dt="0"/>
  <p:txStyles>
    <p:titleStyle>
      <a:lvl1pPr algn="l" defTabSz="1096963" rtl="0" fontAlgn="base">
        <a:lnSpc>
          <a:spcPct val="90000"/>
        </a:lnSpc>
        <a:spcBef>
          <a:spcPct val="0"/>
        </a:spcBef>
        <a:spcAft>
          <a:spcPct val="0"/>
        </a:spcAft>
        <a:defRPr sz="6000" b="1" kern="1200">
          <a:solidFill>
            <a:schemeClr val="bg1"/>
          </a:solidFill>
          <a:latin typeface="+mj-lt"/>
          <a:ea typeface="+mj-ea"/>
          <a:cs typeface="+mj-cs"/>
        </a:defRPr>
      </a:lvl1pPr>
      <a:lvl2pPr algn="l" defTabSz="1096963" rtl="0" fontAlgn="base">
        <a:lnSpc>
          <a:spcPct val="90000"/>
        </a:lnSpc>
        <a:spcBef>
          <a:spcPct val="0"/>
        </a:spcBef>
        <a:spcAft>
          <a:spcPct val="0"/>
        </a:spcAft>
        <a:defRPr sz="6000" b="1">
          <a:solidFill>
            <a:schemeClr val="bg1"/>
          </a:solidFill>
          <a:latin typeface="Arial" panose="020B0604020202020204" pitchFamily="34" charset="0"/>
        </a:defRPr>
      </a:lvl2pPr>
      <a:lvl3pPr algn="l" defTabSz="1096963" rtl="0" fontAlgn="base">
        <a:lnSpc>
          <a:spcPct val="90000"/>
        </a:lnSpc>
        <a:spcBef>
          <a:spcPct val="0"/>
        </a:spcBef>
        <a:spcAft>
          <a:spcPct val="0"/>
        </a:spcAft>
        <a:defRPr sz="6000" b="1">
          <a:solidFill>
            <a:schemeClr val="bg1"/>
          </a:solidFill>
          <a:latin typeface="Arial" panose="020B0604020202020204" pitchFamily="34" charset="0"/>
        </a:defRPr>
      </a:lvl3pPr>
      <a:lvl4pPr algn="l" defTabSz="1096963" rtl="0" fontAlgn="base">
        <a:lnSpc>
          <a:spcPct val="90000"/>
        </a:lnSpc>
        <a:spcBef>
          <a:spcPct val="0"/>
        </a:spcBef>
        <a:spcAft>
          <a:spcPct val="0"/>
        </a:spcAft>
        <a:defRPr sz="6000" b="1">
          <a:solidFill>
            <a:schemeClr val="bg1"/>
          </a:solidFill>
          <a:latin typeface="Arial" panose="020B0604020202020204" pitchFamily="34" charset="0"/>
        </a:defRPr>
      </a:lvl4pPr>
      <a:lvl5pPr algn="l" defTabSz="1096963" rtl="0" fontAlgn="base">
        <a:lnSpc>
          <a:spcPct val="90000"/>
        </a:lnSpc>
        <a:spcBef>
          <a:spcPct val="0"/>
        </a:spcBef>
        <a:spcAft>
          <a:spcPct val="0"/>
        </a:spcAft>
        <a:defRPr sz="6000" b="1">
          <a:solidFill>
            <a:schemeClr val="bg1"/>
          </a:solidFill>
          <a:latin typeface="Arial" panose="020B0604020202020204" pitchFamily="34" charset="0"/>
        </a:defRPr>
      </a:lvl5pPr>
      <a:lvl6pPr marL="457200" algn="l" defTabSz="1096963" rtl="0" fontAlgn="base">
        <a:lnSpc>
          <a:spcPct val="90000"/>
        </a:lnSpc>
        <a:spcBef>
          <a:spcPct val="0"/>
        </a:spcBef>
        <a:spcAft>
          <a:spcPct val="0"/>
        </a:spcAft>
        <a:defRPr sz="6000" b="1">
          <a:solidFill>
            <a:schemeClr val="bg1"/>
          </a:solidFill>
          <a:latin typeface="Arial" panose="020B0604020202020204" pitchFamily="34" charset="0"/>
        </a:defRPr>
      </a:lvl6pPr>
      <a:lvl7pPr marL="914400" algn="l" defTabSz="1096963" rtl="0" fontAlgn="base">
        <a:lnSpc>
          <a:spcPct val="90000"/>
        </a:lnSpc>
        <a:spcBef>
          <a:spcPct val="0"/>
        </a:spcBef>
        <a:spcAft>
          <a:spcPct val="0"/>
        </a:spcAft>
        <a:defRPr sz="6000" b="1">
          <a:solidFill>
            <a:schemeClr val="bg1"/>
          </a:solidFill>
          <a:latin typeface="Arial" panose="020B0604020202020204" pitchFamily="34" charset="0"/>
        </a:defRPr>
      </a:lvl7pPr>
      <a:lvl8pPr marL="1371600" algn="l" defTabSz="1096963" rtl="0" fontAlgn="base">
        <a:lnSpc>
          <a:spcPct val="90000"/>
        </a:lnSpc>
        <a:spcBef>
          <a:spcPct val="0"/>
        </a:spcBef>
        <a:spcAft>
          <a:spcPct val="0"/>
        </a:spcAft>
        <a:defRPr sz="6000" b="1">
          <a:solidFill>
            <a:schemeClr val="bg1"/>
          </a:solidFill>
          <a:latin typeface="Arial" panose="020B0604020202020204" pitchFamily="34" charset="0"/>
        </a:defRPr>
      </a:lvl8pPr>
      <a:lvl9pPr marL="1828800" algn="l" defTabSz="1096963" rtl="0" fontAlgn="base">
        <a:lnSpc>
          <a:spcPct val="90000"/>
        </a:lnSpc>
        <a:spcBef>
          <a:spcPct val="0"/>
        </a:spcBef>
        <a:spcAft>
          <a:spcPct val="0"/>
        </a:spcAft>
        <a:defRPr sz="6000" b="1">
          <a:solidFill>
            <a:schemeClr val="bg1"/>
          </a:solidFill>
          <a:latin typeface="Arial" panose="020B060402020202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2000" kern="1200">
          <a:solidFill>
            <a:schemeClr val="bg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EC949D2-88E1-574C-9AEA-85AA8414DFF2}"/>
              </a:ext>
            </a:extLst>
          </p:cNvPr>
          <p:cNvSpPr>
            <a:spLocks noGrp="1" noChangeArrowheads="1"/>
          </p:cNvSpPr>
          <p:nvPr>
            <p:ph type="title"/>
          </p:nvPr>
        </p:nvSpPr>
        <p:spPr bwMode="auto">
          <a:xfrm>
            <a:off x="914400" y="914400"/>
            <a:ext cx="1280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C60350AF-B8E8-894A-86ED-801A776B4FAF}"/>
              </a:ext>
            </a:extLst>
          </p:cNvPr>
          <p:cNvSpPr>
            <a:spLocks noGrp="1" noChangeArrowheads="1"/>
          </p:cNvSpPr>
          <p:nvPr>
            <p:ph type="body" idx="1"/>
          </p:nvPr>
        </p:nvSpPr>
        <p:spPr bwMode="auto">
          <a:xfrm>
            <a:off x="914400" y="2286000"/>
            <a:ext cx="12801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E6E2098C-E81E-0D46-8C51-888D96DD216E}"/>
              </a:ext>
            </a:extLst>
          </p:cNvPr>
          <p:cNvSpPr>
            <a:spLocks noGrp="1"/>
          </p:cNvSpPr>
          <p:nvPr>
            <p:ph type="sldNum" sz="quarter" idx="4"/>
          </p:nvPr>
        </p:nvSpPr>
        <p:spPr>
          <a:xfrm>
            <a:off x="914400" y="7315200"/>
            <a:ext cx="460375" cy="457200"/>
          </a:xfrm>
          <a:prstGeom prst="rect">
            <a:avLst/>
          </a:prstGeom>
        </p:spPr>
        <p:txBody>
          <a:bodyPr vert="horz" lIns="0" tIns="0" rIns="0" bIns="0" rtlCol="0" anchor="b" anchorCtr="0"/>
          <a:lstStyle>
            <a:lvl1pPr algn="l" eaLnBrk="1" fontAlgn="auto" hangingPunct="1">
              <a:spcBef>
                <a:spcPts val="0"/>
              </a:spcBef>
              <a:spcAft>
                <a:spcPts val="0"/>
              </a:spcAft>
              <a:defRPr sz="1200" smtClean="0">
                <a:solidFill>
                  <a:schemeClr val="tx1"/>
                </a:solidFill>
                <a:latin typeface="+mn-lt"/>
              </a:defRPr>
            </a:lvl1pPr>
          </a:lstStyle>
          <a:p>
            <a:pPr>
              <a:defRPr/>
            </a:pPr>
            <a:fld id="{70638D95-870A-BF4D-9DB9-A1A862A209E4}" type="slidenum">
              <a:rPr lang="en-US"/>
              <a:pPr>
                <a:defRPr/>
              </a:pPr>
              <a:t>‹#›</a:t>
            </a:fld>
            <a:endParaRPr lang="en-US" dirty="0"/>
          </a:p>
        </p:txBody>
      </p:sp>
      <p:pic>
        <p:nvPicPr>
          <p:cNvPr id="4101" name="Picture 8">
            <a:extLst>
              <a:ext uri="{FF2B5EF4-FFF2-40B4-BE49-F238E27FC236}">
                <a16:creationId xmlns:a16="http://schemas.microsoft.com/office/drawing/2014/main" id="{A6F451CA-6A35-CD49-BB7C-16B417EEC4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77863" y="74342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814" r:id="rId13"/>
    <p:sldLayoutId id="2147483815" r:id="rId14"/>
    <p:sldLayoutId id="2147483816" r:id="rId15"/>
    <p:sldLayoutId id="2147483817" r:id="rId16"/>
    <p:sldLayoutId id="2147483818" r:id="rId17"/>
  </p:sldLayoutIdLst>
  <p:hf hdr="0" ftr="0" dt="0"/>
  <p:txStyles>
    <p:titleStyle>
      <a:lvl1pPr algn="l" defTabSz="1096963" rtl="0" fontAlgn="base">
        <a:lnSpc>
          <a:spcPct val="90000"/>
        </a:lnSpc>
        <a:spcBef>
          <a:spcPct val="0"/>
        </a:spcBef>
        <a:spcAft>
          <a:spcPct val="0"/>
        </a:spcAft>
        <a:defRPr sz="6000" b="1" kern="1200">
          <a:solidFill>
            <a:schemeClr val="tx1"/>
          </a:solidFill>
          <a:latin typeface="+mj-lt"/>
          <a:ea typeface="+mj-ea"/>
          <a:cs typeface="+mj-cs"/>
        </a:defRPr>
      </a:lvl1pPr>
      <a:lvl2pPr algn="l" defTabSz="1096963" rtl="0" fontAlgn="base">
        <a:lnSpc>
          <a:spcPct val="90000"/>
        </a:lnSpc>
        <a:spcBef>
          <a:spcPct val="0"/>
        </a:spcBef>
        <a:spcAft>
          <a:spcPct val="0"/>
        </a:spcAft>
        <a:defRPr sz="6000" b="1">
          <a:solidFill>
            <a:schemeClr val="tx1"/>
          </a:solidFill>
          <a:latin typeface="Arial" panose="020B0604020202020204" pitchFamily="34" charset="0"/>
        </a:defRPr>
      </a:lvl2pPr>
      <a:lvl3pPr algn="l" defTabSz="1096963" rtl="0" fontAlgn="base">
        <a:lnSpc>
          <a:spcPct val="90000"/>
        </a:lnSpc>
        <a:spcBef>
          <a:spcPct val="0"/>
        </a:spcBef>
        <a:spcAft>
          <a:spcPct val="0"/>
        </a:spcAft>
        <a:defRPr sz="6000" b="1">
          <a:solidFill>
            <a:schemeClr val="tx1"/>
          </a:solidFill>
          <a:latin typeface="Arial" panose="020B0604020202020204" pitchFamily="34" charset="0"/>
        </a:defRPr>
      </a:lvl3pPr>
      <a:lvl4pPr algn="l" defTabSz="1096963" rtl="0" fontAlgn="base">
        <a:lnSpc>
          <a:spcPct val="90000"/>
        </a:lnSpc>
        <a:spcBef>
          <a:spcPct val="0"/>
        </a:spcBef>
        <a:spcAft>
          <a:spcPct val="0"/>
        </a:spcAft>
        <a:defRPr sz="6000" b="1">
          <a:solidFill>
            <a:schemeClr val="tx1"/>
          </a:solidFill>
          <a:latin typeface="Arial" panose="020B0604020202020204" pitchFamily="34" charset="0"/>
        </a:defRPr>
      </a:lvl4pPr>
      <a:lvl5pPr algn="l" defTabSz="1096963" rtl="0" fontAlgn="base">
        <a:lnSpc>
          <a:spcPct val="90000"/>
        </a:lnSpc>
        <a:spcBef>
          <a:spcPct val="0"/>
        </a:spcBef>
        <a:spcAft>
          <a:spcPct val="0"/>
        </a:spcAft>
        <a:defRPr sz="6000" b="1">
          <a:solidFill>
            <a:schemeClr val="tx1"/>
          </a:solidFill>
          <a:latin typeface="Arial" panose="020B0604020202020204" pitchFamily="34" charset="0"/>
        </a:defRPr>
      </a:lvl5pPr>
      <a:lvl6pPr marL="457200" algn="l" defTabSz="1096963" rtl="0" fontAlgn="base">
        <a:lnSpc>
          <a:spcPct val="90000"/>
        </a:lnSpc>
        <a:spcBef>
          <a:spcPct val="0"/>
        </a:spcBef>
        <a:spcAft>
          <a:spcPct val="0"/>
        </a:spcAft>
        <a:defRPr sz="6000" b="1">
          <a:solidFill>
            <a:schemeClr val="tx1"/>
          </a:solidFill>
          <a:latin typeface="Arial" panose="020B0604020202020204" pitchFamily="34" charset="0"/>
        </a:defRPr>
      </a:lvl6pPr>
      <a:lvl7pPr marL="914400" algn="l" defTabSz="1096963" rtl="0" fontAlgn="base">
        <a:lnSpc>
          <a:spcPct val="90000"/>
        </a:lnSpc>
        <a:spcBef>
          <a:spcPct val="0"/>
        </a:spcBef>
        <a:spcAft>
          <a:spcPct val="0"/>
        </a:spcAft>
        <a:defRPr sz="6000" b="1">
          <a:solidFill>
            <a:schemeClr val="tx1"/>
          </a:solidFill>
          <a:latin typeface="Arial" panose="020B0604020202020204" pitchFamily="34" charset="0"/>
        </a:defRPr>
      </a:lvl7pPr>
      <a:lvl8pPr marL="1371600" algn="l" defTabSz="1096963" rtl="0" fontAlgn="base">
        <a:lnSpc>
          <a:spcPct val="90000"/>
        </a:lnSpc>
        <a:spcBef>
          <a:spcPct val="0"/>
        </a:spcBef>
        <a:spcAft>
          <a:spcPct val="0"/>
        </a:spcAft>
        <a:defRPr sz="6000" b="1">
          <a:solidFill>
            <a:schemeClr val="tx1"/>
          </a:solidFill>
          <a:latin typeface="Arial" panose="020B0604020202020204" pitchFamily="34" charset="0"/>
        </a:defRPr>
      </a:lvl8pPr>
      <a:lvl9pPr marL="1828800" algn="l" defTabSz="1096963" rtl="0" fontAlgn="base">
        <a:lnSpc>
          <a:spcPct val="90000"/>
        </a:lnSpc>
        <a:spcBef>
          <a:spcPct val="0"/>
        </a:spcBef>
        <a:spcAft>
          <a:spcPct val="0"/>
        </a:spcAft>
        <a:defRPr sz="6000" b="1">
          <a:solidFill>
            <a:schemeClr val="tx1"/>
          </a:solidFill>
          <a:latin typeface="Arial" panose="020B060402020202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20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0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0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0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0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1.png"/><Relationship Id="rId18" Type="http://schemas.openxmlformats.org/officeDocument/2006/relationships/image" Target="../media/image85.png"/><Relationship Id="rId3" Type="http://schemas.openxmlformats.org/officeDocument/2006/relationships/image" Target="../media/image79.png"/><Relationship Id="rId21" Type="http://schemas.openxmlformats.org/officeDocument/2006/relationships/image" Target="../media/image88.png"/><Relationship Id="rId7" Type="http://schemas.openxmlformats.org/officeDocument/2006/relationships/image" Target="../media/image32.png"/><Relationship Id="rId12" Type="http://schemas.openxmlformats.org/officeDocument/2006/relationships/image" Target="../media/image35.jpg"/><Relationship Id="rId17" Type="http://schemas.openxmlformats.org/officeDocument/2006/relationships/image" Target="../media/image84.png"/><Relationship Id="rId2" Type="http://schemas.openxmlformats.org/officeDocument/2006/relationships/notesSlide" Target="../notesSlides/notesSlide12.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42.xml"/><Relationship Id="rId6" Type="http://schemas.openxmlformats.org/officeDocument/2006/relationships/image" Target="../media/image60.png"/><Relationship Id="rId11" Type="http://schemas.openxmlformats.org/officeDocument/2006/relationships/image" Target="../media/image39.png"/><Relationship Id="rId5" Type="http://schemas.openxmlformats.org/officeDocument/2006/relationships/image" Target="../media/image80.png"/><Relationship Id="rId15" Type="http://schemas.openxmlformats.org/officeDocument/2006/relationships/image" Target="../media/image82.jpg"/><Relationship Id="rId10" Type="http://schemas.openxmlformats.org/officeDocument/2006/relationships/image" Target="../media/image34.png"/><Relationship Id="rId19" Type="http://schemas.openxmlformats.org/officeDocument/2006/relationships/image" Target="../media/image86.jpg"/><Relationship Id="rId4" Type="http://schemas.openxmlformats.org/officeDocument/2006/relationships/image" Target="../media/image52.png"/><Relationship Id="rId9" Type="http://schemas.openxmlformats.org/officeDocument/2006/relationships/image" Target="../media/image42.png"/><Relationship Id="rId14" Type="http://schemas.openxmlformats.org/officeDocument/2006/relationships/image" Target="../media/image16.png"/><Relationship Id="rId22"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2.jpg"/><Relationship Id="rId11" Type="http://schemas.openxmlformats.org/officeDocument/2006/relationships/image" Target="../media/image97.png"/><Relationship Id="rId5" Type="http://schemas.openxmlformats.org/officeDocument/2006/relationships/image" Target="../media/image91.jpg"/><Relationship Id="rId10" Type="http://schemas.openxmlformats.org/officeDocument/2006/relationships/image" Target="../media/image96.png"/><Relationship Id="rId4" Type="http://schemas.openxmlformats.org/officeDocument/2006/relationships/image" Target="../media/image90.jpg"/><Relationship Id="rId9"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11.png"/><Relationship Id="rId12"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07.png"/><Relationship Id="rId11"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1.png"/><Relationship Id="rId4" Type="http://schemas.openxmlformats.org/officeDocument/2006/relationships/image" Target="../media/image103.png"/><Relationship Id="rId9" Type="http://schemas.openxmlformats.org/officeDocument/2006/relationships/image" Target="../media/image1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19.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9.jpg"/><Relationship Id="rId5" Type="http://schemas.openxmlformats.org/officeDocument/2006/relationships/image" Target="../media/image21.jpg"/><Relationship Id="rId4"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1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marketer.com/Article/Alexa-Say-What-Voice-Enabled-Speaker-Usage-Grow-Nearly-130-This-Year/1015812"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39.png"/></Relationships>
</file>

<file path=ppt/slides/_rels/slide34.xml.rels><?xml version="1.0" encoding="UTF-8" standalone="yes"?>
<Relationships xmlns="http://schemas.openxmlformats.org/package/2006/relationships"><Relationship Id="rId13" Type="http://schemas.openxmlformats.org/officeDocument/2006/relationships/image" Target="../media/image150.png"/><Relationship Id="rId18" Type="http://schemas.openxmlformats.org/officeDocument/2006/relationships/image" Target="../media/image155.png"/><Relationship Id="rId26" Type="http://schemas.openxmlformats.org/officeDocument/2006/relationships/image" Target="../media/image163.png"/><Relationship Id="rId39" Type="http://schemas.openxmlformats.org/officeDocument/2006/relationships/image" Target="../media/image176.png"/><Relationship Id="rId21" Type="http://schemas.openxmlformats.org/officeDocument/2006/relationships/image" Target="../media/image158.png"/><Relationship Id="rId34" Type="http://schemas.openxmlformats.org/officeDocument/2006/relationships/image" Target="../media/image171.png"/><Relationship Id="rId42" Type="http://schemas.openxmlformats.org/officeDocument/2006/relationships/image" Target="../media/image179.png"/><Relationship Id="rId7" Type="http://schemas.openxmlformats.org/officeDocument/2006/relationships/image" Target="../media/image144.png"/><Relationship Id="rId2" Type="http://schemas.openxmlformats.org/officeDocument/2006/relationships/notesSlide" Target="../notesSlides/notesSlide32.xml"/><Relationship Id="rId16" Type="http://schemas.openxmlformats.org/officeDocument/2006/relationships/image" Target="../media/image153.png"/><Relationship Id="rId20" Type="http://schemas.openxmlformats.org/officeDocument/2006/relationships/image" Target="../media/image157.png"/><Relationship Id="rId29" Type="http://schemas.openxmlformats.org/officeDocument/2006/relationships/image" Target="../media/image166.png"/><Relationship Id="rId41" Type="http://schemas.openxmlformats.org/officeDocument/2006/relationships/image" Target="../media/image178.png"/><Relationship Id="rId1" Type="http://schemas.openxmlformats.org/officeDocument/2006/relationships/slideLayout" Target="../slideLayouts/slideLayout8.xml"/><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1.png"/><Relationship Id="rId32" Type="http://schemas.openxmlformats.org/officeDocument/2006/relationships/image" Target="../media/image169.png"/><Relationship Id="rId37" Type="http://schemas.openxmlformats.org/officeDocument/2006/relationships/image" Target="../media/image174.png"/><Relationship Id="rId40" Type="http://schemas.openxmlformats.org/officeDocument/2006/relationships/image" Target="../media/image177.pn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60.png"/><Relationship Id="rId28" Type="http://schemas.openxmlformats.org/officeDocument/2006/relationships/image" Target="../media/image165.png"/><Relationship Id="rId36" Type="http://schemas.openxmlformats.org/officeDocument/2006/relationships/image" Target="../media/image173.png"/><Relationship Id="rId10" Type="http://schemas.openxmlformats.org/officeDocument/2006/relationships/image" Target="../media/image147.png"/><Relationship Id="rId19" Type="http://schemas.openxmlformats.org/officeDocument/2006/relationships/image" Target="../media/image156.png"/><Relationship Id="rId31" Type="http://schemas.openxmlformats.org/officeDocument/2006/relationships/image" Target="../media/image168.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 Id="rId22" Type="http://schemas.openxmlformats.org/officeDocument/2006/relationships/image" Target="../media/image159.png"/><Relationship Id="rId27" Type="http://schemas.openxmlformats.org/officeDocument/2006/relationships/image" Target="../media/image164.png"/><Relationship Id="rId30" Type="http://schemas.openxmlformats.org/officeDocument/2006/relationships/image" Target="../media/image167.png"/><Relationship Id="rId35" Type="http://schemas.openxmlformats.org/officeDocument/2006/relationships/image" Target="../media/image172.png"/><Relationship Id="rId8" Type="http://schemas.openxmlformats.org/officeDocument/2006/relationships/image" Target="../media/image145.png"/><Relationship Id="rId3" Type="http://schemas.openxmlformats.org/officeDocument/2006/relationships/image" Target="../media/image140.pn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2.png"/><Relationship Id="rId33" Type="http://schemas.openxmlformats.org/officeDocument/2006/relationships/image" Target="../media/image170.png"/><Relationship Id="rId38" Type="http://schemas.openxmlformats.org/officeDocument/2006/relationships/image" Target="../media/image17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18" Type="http://schemas.openxmlformats.org/officeDocument/2006/relationships/image" Target="../media/image35.jp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jp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jpeg"/><Relationship Id="rId20" Type="http://schemas.openxmlformats.org/officeDocument/2006/relationships/image" Target="../media/image37.jpg"/><Relationship Id="rId1" Type="http://schemas.openxmlformats.org/officeDocument/2006/relationships/slideLayout" Target="../slideLayouts/slideLayout8.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jpg"/><Relationship Id="rId19" Type="http://schemas.openxmlformats.org/officeDocument/2006/relationships/image" Target="../media/image36.png"/><Relationship Id="rId4" Type="http://schemas.openxmlformats.org/officeDocument/2006/relationships/image" Target="../media/image21.jpg"/><Relationship Id="rId9" Type="http://schemas.openxmlformats.org/officeDocument/2006/relationships/image" Target="../media/image26.png"/><Relationship Id="rId14" Type="http://schemas.openxmlformats.org/officeDocument/2006/relationships/image" Target="../media/image31.jpg"/></Relationships>
</file>

<file path=ppt/slides/_rels/slide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85.png"/></Relationships>
</file>

<file path=ppt/slides/_rels/slide41.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pn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 Id="rId14" Type="http://schemas.openxmlformats.org/officeDocument/2006/relationships/image" Target="../media/image195.png"/></Relationships>
</file>

<file path=ppt/slides/_rels/slide42.xml.rels><?xml version="1.0" encoding="UTF-8" standalone="yes"?>
<Relationships xmlns="http://schemas.openxmlformats.org/package/2006/relationships"><Relationship Id="rId26" Type="http://schemas.openxmlformats.org/officeDocument/2006/relationships/image" Target="../media/image213.png"/><Relationship Id="rId21" Type="http://schemas.openxmlformats.org/officeDocument/2006/relationships/image" Target="../media/image186.png"/><Relationship Id="rId42" Type="http://schemas.openxmlformats.org/officeDocument/2006/relationships/image" Target="../media/image229.png"/><Relationship Id="rId47" Type="http://schemas.openxmlformats.org/officeDocument/2006/relationships/image" Target="../media/image234.png"/><Relationship Id="rId63" Type="http://schemas.openxmlformats.org/officeDocument/2006/relationships/image" Target="../media/image249.png"/><Relationship Id="rId68" Type="http://schemas.openxmlformats.org/officeDocument/2006/relationships/image" Target="../media/image193.png"/><Relationship Id="rId7" Type="http://schemas.openxmlformats.org/officeDocument/2006/relationships/image" Target="../media/image194.png"/><Relationship Id="rId71" Type="http://schemas.openxmlformats.org/officeDocument/2006/relationships/image" Target="../media/image195.png"/><Relationship Id="rId2" Type="http://schemas.openxmlformats.org/officeDocument/2006/relationships/notesSlide" Target="../notesSlides/notesSlide40.xml"/><Relationship Id="rId16" Type="http://schemas.openxmlformats.org/officeDocument/2006/relationships/image" Target="../media/image204.png"/><Relationship Id="rId29" Type="http://schemas.openxmlformats.org/officeDocument/2006/relationships/image" Target="../media/image216.png"/><Relationship Id="rId11" Type="http://schemas.openxmlformats.org/officeDocument/2006/relationships/image" Target="../media/image200.png"/><Relationship Id="rId24" Type="http://schemas.openxmlformats.org/officeDocument/2006/relationships/image" Target="../media/image211.png"/><Relationship Id="rId32" Type="http://schemas.openxmlformats.org/officeDocument/2006/relationships/image" Target="../media/image219.png"/><Relationship Id="rId37" Type="http://schemas.openxmlformats.org/officeDocument/2006/relationships/image" Target="../media/image224.png"/><Relationship Id="rId40" Type="http://schemas.openxmlformats.org/officeDocument/2006/relationships/image" Target="../media/image227.png"/><Relationship Id="rId45" Type="http://schemas.openxmlformats.org/officeDocument/2006/relationships/image" Target="../media/image232.png"/><Relationship Id="rId53" Type="http://schemas.openxmlformats.org/officeDocument/2006/relationships/image" Target="../media/image240.png"/><Relationship Id="rId58" Type="http://schemas.openxmlformats.org/officeDocument/2006/relationships/image" Target="../media/image244.png"/><Relationship Id="rId66" Type="http://schemas.openxmlformats.org/officeDocument/2006/relationships/image" Target="../media/image252.png"/><Relationship Id="rId5" Type="http://schemas.openxmlformats.org/officeDocument/2006/relationships/image" Target="../media/image190.png"/><Relationship Id="rId61" Type="http://schemas.openxmlformats.org/officeDocument/2006/relationships/image" Target="../media/image247.png"/><Relationship Id="rId19" Type="http://schemas.openxmlformats.org/officeDocument/2006/relationships/image" Target="../media/image207.png"/><Relationship Id="rId14" Type="http://schemas.openxmlformats.org/officeDocument/2006/relationships/image" Target="../media/image202.png"/><Relationship Id="rId22" Type="http://schemas.openxmlformats.org/officeDocument/2006/relationships/image" Target="../media/image209.png"/><Relationship Id="rId27" Type="http://schemas.openxmlformats.org/officeDocument/2006/relationships/image" Target="../media/image214.png"/><Relationship Id="rId30" Type="http://schemas.openxmlformats.org/officeDocument/2006/relationships/image" Target="../media/image217.png"/><Relationship Id="rId35" Type="http://schemas.openxmlformats.org/officeDocument/2006/relationships/image" Target="../media/image222.png"/><Relationship Id="rId43" Type="http://schemas.openxmlformats.org/officeDocument/2006/relationships/image" Target="../media/image230.png"/><Relationship Id="rId48" Type="http://schemas.openxmlformats.org/officeDocument/2006/relationships/image" Target="../media/image235.png"/><Relationship Id="rId56" Type="http://schemas.openxmlformats.org/officeDocument/2006/relationships/image" Target="../media/image243.png"/><Relationship Id="rId64" Type="http://schemas.openxmlformats.org/officeDocument/2006/relationships/image" Target="../media/image250.png"/><Relationship Id="rId69" Type="http://schemas.openxmlformats.org/officeDocument/2006/relationships/image" Target="../media/image253.png"/><Relationship Id="rId8" Type="http://schemas.openxmlformats.org/officeDocument/2006/relationships/image" Target="../media/image197.png"/><Relationship Id="rId51" Type="http://schemas.openxmlformats.org/officeDocument/2006/relationships/image" Target="../media/image238.png"/><Relationship Id="rId3" Type="http://schemas.openxmlformats.org/officeDocument/2006/relationships/image" Target="../media/image196.png"/><Relationship Id="rId12" Type="http://schemas.openxmlformats.org/officeDocument/2006/relationships/image" Target="../media/image191.png"/><Relationship Id="rId17" Type="http://schemas.openxmlformats.org/officeDocument/2006/relationships/image" Target="../media/image205.png"/><Relationship Id="rId25" Type="http://schemas.openxmlformats.org/officeDocument/2006/relationships/image" Target="../media/image212.png"/><Relationship Id="rId33" Type="http://schemas.openxmlformats.org/officeDocument/2006/relationships/image" Target="../media/image220.png"/><Relationship Id="rId38" Type="http://schemas.openxmlformats.org/officeDocument/2006/relationships/image" Target="../media/image225.png"/><Relationship Id="rId46" Type="http://schemas.openxmlformats.org/officeDocument/2006/relationships/image" Target="../media/image233.png"/><Relationship Id="rId59" Type="http://schemas.openxmlformats.org/officeDocument/2006/relationships/image" Target="../media/image245.png"/><Relationship Id="rId67" Type="http://schemas.openxmlformats.org/officeDocument/2006/relationships/image" Target="../media/image187.png"/><Relationship Id="rId20" Type="http://schemas.openxmlformats.org/officeDocument/2006/relationships/image" Target="../media/image208.png"/><Relationship Id="rId41" Type="http://schemas.openxmlformats.org/officeDocument/2006/relationships/image" Target="../media/image228.png"/><Relationship Id="rId54" Type="http://schemas.openxmlformats.org/officeDocument/2006/relationships/image" Target="../media/image241.png"/><Relationship Id="rId62" Type="http://schemas.openxmlformats.org/officeDocument/2006/relationships/image" Target="../media/image248.png"/><Relationship Id="rId70" Type="http://schemas.openxmlformats.org/officeDocument/2006/relationships/image" Target="../media/image254.png"/><Relationship Id="rId1" Type="http://schemas.openxmlformats.org/officeDocument/2006/relationships/slideLayout" Target="../slideLayouts/slideLayout12.xml"/><Relationship Id="rId6" Type="http://schemas.openxmlformats.org/officeDocument/2006/relationships/image" Target="../media/image189.png"/><Relationship Id="rId15" Type="http://schemas.openxmlformats.org/officeDocument/2006/relationships/image" Target="../media/image203.png"/><Relationship Id="rId23" Type="http://schemas.openxmlformats.org/officeDocument/2006/relationships/image" Target="../media/image210.png"/><Relationship Id="rId28" Type="http://schemas.openxmlformats.org/officeDocument/2006/relationships/image" Target="../media/image215.png"/><Relationship Id="rId36" Type="http://schemas.openxmlformats.org/officeDocument/2006/relationships/image" Target="../media/image223.png"/><Relationship Id="rId49" Type="http://schemas.openxmlformats.org/officeDocument/2006/relationships/image" Target="../media/image236.png"/><Relationship Id="rId57" Type="http://schemas.openxmlformats.org/officeDocument/2006/relationships/image" Target="../media/image129.png"/><Relationship Id="rId10" Type="http://schemas.openxmlformats.org/officeDocument/2006/relationships/image" Target="../media/image199.png"/><Relationship Id="rId31" Type="http://schemas.openxmlformats.org/officeDocument/2006/relationships/image" Target="../media/image218.png"/><Relationship Id="rId44" Type="http://schemas.openxmlformats.org/officeDocument/2006/relationships/image" Target="../media/image231.png"/><Relationship Id="rId52" Type="http://schemas.openxmlformats.org/officeDocument/2006/relationships/image" Target="../media/image239.png"/><Relationship Id="rId60" Type="http://schemas.openxmlformats.org/officeDocument/2006/relationships/image" Target="../media/image246.png"/><Relationship Id="rId65" Type="http://schemas.openxmlformats.org/officeDocument/2006/relationships/image" Target="../media/image251.png"/><Relationship Id="rId4" Type="http://schemas.openxmlformats.org/officeDocument/2006/relationships/image" Target="../media/image188.png"/><Relationship Id="rId9" Type="http://schemas.openxmlformats.org/officeDocument/2006/relationships/image" Target="../media/image198.png"/><Relationship Id="rId13" Type="http://schemas.openxmlformats.org/officeDocument/2006/relationships/image" Target="../media/image201.png"/><Relationship Id="rId18" Type="http://schemas.openxmlformats.org/officeDocument/2006/relationships/image" Target="../media/image206.png"/><Relationship Id="rId39" Type="http://schemas.openxmlformats.org/officeDocument/2006/relationships/image" Target="../media/image226.png"/><Relationship Id="rId34" Type="http://schemas.openxmlformats.org/officeDocument/2006/relationships/image" Target="../media/image221.png"/><Relationship Id="rId50" Type="http://schemas.openxmlformats.org/officeDocument/2006/relationships/image" Target="../media/image237.png"/><Relationship Id="rId55" Type="http://schemas.openxmlformats.org/officeDocument/2006/relationships/image" Target="../media/image2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 Id="rId9" Type="http://schemas.openxmlformats.org/officeDocument/2006/relationships/image" Target="../media/image261.png"/></Relationships>
</file>

<file path=ppt/slides/_rels/slide46.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5.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8.png"/><Relationship Id="rId3" Type="http://schemas.openxmlformats.org/officeDocument/2006/relationships/image" Target="../media/image39.png"/><Relationship Id="rId21" Type="http://schemas.openxmlformats.org/officeDocument/2006/relationships/image" Target="../media/image54.png"/><Relationship Id="rId34" Type="http://schemas.openxmlformats.org/officeDocument/2006/relationships/image" Target="../media/image66.png"/><Relationship Id="rId7" Type="http://schemas.openxmlformats.org/officeDocument/2006/relationships/image" Target="../media/image34.png"/><Relationship Id="rId12" Type="http://schemas.openxmlformats.org/officeDocument/2006/relationships/image" Target="../media/image32.png"/><Relationship Id="rId17" Type="http://schemas.openxmlformats.org/officeDocument/2006/relationships/image" Target="../media/image50.png"/><Relationship Id="rId25" Type="http://schemas.openxmlformats.org/officeDocument/2006/relationships/image" Target="../media/image57.png"/><Relationship Id="rId33"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5.png"/><Relationship Id="rId24" Type="http://schemas.openxmlformats.org/officeDocument/2006/relationships/image" Target="../media/image56.png"/><Relationship Id="rId32" Type="http://schemas.openxmlformats.org/officeDocument/2006/relationships/image" Target="../media/image64.png"/><Relationship Id="rId5" Type="http://schemas.openxmlformats.org/officeDocument/2006/relationships/image" Target="../media/image41.png"/><Relationship Id="rId15" Type="http://schemas.openxmlformats.org/officeDocument/2006/relationships/image" Target="../media/image48.gif"/><Relationship Id="rId23" Type="http://schemas.openxmlformats.org/officeDocument/2006/relationships/image" Target="../media/image24.png"/><Relationship Id="rId28" Type="http://schemas.openxmlformats.org/officeDocument/2006/relationships/image" Target="../media/image60.png"/><Relationship Id="rId10" Type="http://schemas.openxmlformats.org/officeDocument/2006/relationships/image" Target="../media/image44.png"/><Relationship Id="rId19" Type="http://schemas.openxmlformats.org/officeDocument/2006/relationships/image" Target="../media/image52.png"/><Relationship Id="rId31" Type="http://schemas.openxmlformats.org/officeDocument/2006/relationships/image" Target="../media/image63.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59.png"/><Relationship Id="rId30" Type="http://schemas.openxmlformats.org/officeDocument/2006/relationships/image" Target="../media/image62.png"/><Relationship Id="rId8"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45D3EDEA-B3B5-D245-8051-B14E6596EA9F}"/>
              </a:ext>
            </a:extLst>
          </p:cNvPr>
          <p:cNvSpPr>
            <a:spLocks noGrp="1"/>
          </p:cNvSpPr>
          <p:nvPr>
            <p:ph type="body" sz="quarter" idx="13"/>
          </p:nvPr>
        </p:nvSpPr>
        <p:spPr/>
        <p:txBody>
          <a:bodyPr/>
          <a:lstStyle/>
          <a:p>
            <a:pPr defTabSz="1097280" fontAlgn="auto">
              <a:spcAft>
                <a:spcPts val="0"/>
              </a:spcAft>
              <a:defRPr/>
            </a:pPr>
            <a:r>
              <a:rPr lang="en-US" dirty="0"/>
              <a:t>Jan. 27 2020</a:t>
            </a:r>
          </a:p>
        </p:txBody>
      </p:sp>
      <p:sp>
        <p:nvSpPr>
          <p:cNvPr id="2" name="Text Placeholder 1">
            <a:extLst>
              <a:ext uri="{FF2B5EF4-FFF2-40B4-BE49-F238E27FC236}">
                <a16:creationId xmlns:a16="http://schemas.microsoft.com/office/drawing/2014/main" id="{A0537514-7EF3-0D40-ADC9-6E40CE9734BD}"/>
              </a:ext>
            </a:extLst>
          </p:cNvPr>
          <p:cNvSpPr>
            <a:spLocks noGrp="1"/>
          </p:cNvSpPr>
          <p:nvPr>
            <p:ph type="body" sz="quarter" idx="14"/>
          </p:nvPr>
        </p:nvSpPr>
        <p:spPr/>
        <p:txBody>
          <a:bodyPr/>
          <a:lstStyle/>
          <a:p>
            <a:r>
              <a:rPr lang="en-US" dirty="0"/>
              <a:t>Plastic Surgery Studios	</a:t>
            </a:r>
          </a:p>
        </p:txBody>
      </p:sp>
      <p:sp>
        <p:nvSpPr>
          <p:cNvPr id="25601" name="Title 10">
            <a:extLst>
              <a:ext uri="{FF2B5EF4-FFF2-40B4-BE49-F238E27FC236}">
                <a16:creationId xmlns:a16="http://schemas.microsoft.com/office/drawing/2014/main" id="{303D3A2F-AF81-114C-99F1-6294BCBD49DA}"/>
              </a:ext>
            </a:extLst>
          </p:cNvPr>
          <p:cNvSpPr>
            <a:spLocks noGrp="1" noChangeArrowheads="1"/>
          </p:cNvSpPr>
          <p:nvPr>
            <p:ph type="ctrTitle" idx="4294967295"/>
          </p:nvPr>
        </p:nvSpPr>
        <p:spPr bwMode="auto">
          <a:xfrm>
            <a:off x="4572000" y="254318"/>
            <a:ext cx="5752170" cy="2538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lgn="ctr"/>
            <a:r>
              <a:rPr lang="en-US" altLang="en-US" dirty="0"/>
              <a:t>Sales Training</a:t>
            </a:r>
          </a:p>
        </p:txBody>
      </p:sp>
      <p:sp>
        <p:nvSpPr>
          <p:cNvPr id="3" name="TextBox 2">
            <a:extLst>
              <a:ext uri="{FF2B5EF4-FFF2-40B4-BE49-F238E27FC236}">
                <a16:creationId xmlns:a16="http://schemas.microsoft.com/office/drawing/2014/main" id="{4A7421CA-F5CB-AC44-B11B-E49FB30F8E0A}"/>
              </a:ext>
            </a:extLst>
          </p:cNvPr>
          <p:cNvSpPr txBox="1"/>
          <p:nvPr/>
        </p:nvSpPr>
        <p:spPr>
          <a:xfrm>
            <a:off x="10424160" y="7540283"/>
            <a:ext cx="300082" cy="369332"/>
          </a:xfrm>
          <a:prstGeom prst="rect">
            <a:avLst/>
          </a:prstGeom>
          <a:noFill/>
        </p:spPr>
        <p:txBody>
          <a:bodyPr wrap="none" rtlCol="0">
            <a:spAutoFit/>
          </a:bodyPr>
          <a:lstStyle/>
          <a:p>
            <a:r>
              <a:rPr lang="en-US" dirty="0"/>
              <a:t>J</a:t>
            </a:r>
          </a:p>
        </p:txBody>
      </p:sp>
      <p:sp>
        <p:nvSpPr>
          <p:cNvPr id="6" name="Subtitle 11">
            <a:extLst>
              <a:ext uri="{FF2B5EF4-FFF2-40B4-BE49-F238E27FC236}">
                <a16:creationId xmlns:a16="http://schemas.microsoft.com/office/drawing/2014/main" id="{5ED6FD38-2474-0449-BFE5-0D2AEB47D77E}"/>
              </a:ext>
            </a:extLst>
          </p:cNvPr>
          <p:cNvSpPr txBox="1">
            <a:spLocks/>
          </p:cNvSpPr>
          <p:nvPr/>
        </p:nvSpPr>
        <p:spPr>
          <a:xfrm>
            <a:off x="10058400" y="7346907"/>
            <a:ext cx="3659460" cy="457200"/>
          </a:xfrm>
          <a:prstGeom prst="rect">
            <a:avLst/>
          </a:prstGeom>
        </p:spPr>
        <p:txBody>
          <a:bodyPr lIns="0" tIns="0" rIns="0" bIns="0" anchor="ctr" anchorCtr="0">
            <a:normAutofit/>
          </a:bodyPr>
          <a:lstStyle>
            <a:lvl1pPr marL="0" indent="0" algn="l" defTabSz="1096963" rtl="0" eaLnBrk="1" fontAlgn="base" hangingPunct="1">
              <a:lnSpc>
                <a:spcPct val="90000"/>
              </a:lnSpc>
              <a:spcBef>
                <a:spcPts val="0"/>
              </a:spcBef>
              <a:spcAft>
                <a:spcPct val="0"/>
              </a:spcAft>
              <a:buFont typeface="Arial" panose="020B0604020202020204" pitchFamily="34" charset="0"/>
              <a:buNone/>
              <a:defRPr sz="1600" b="1" i="0" kern="1200">
                <a:solidFill>
                  <a:schemeClr val="bg1"/>
                </a:solidFill>
                <a:latin typeface="Arial" charset="0"/>
                <a:ea typeface="Arial" charset="0"/>
                <a:cs typeface="Arial" charset="0"/>
              </a:defRPr>
            </a:lvl1pPr>
            <a:lvl2pPr marL="822325"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2pPr>
            <a:lvl3pPr marL="1371600"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3pPr>
            <a:lvl4pPr marL="1919288"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4pPr>
            <a:lvl5pPr marL="2468563" indent="-273050" algn="l" defTabSz="1096963" rtl="0" eaLnBrk="1" fontAlgn="base" hangingPunct="1">
              <a:lnSpc>
                <a:spcPct val="90000"/>
              </a:lnSpc>
              <a:spcBef>
                <a:spcPts val="600"/>
              </a:spcBef>
              <a:spcAft>
                <a:spcPct val="0"/>
              </a:spcAft>
              <a:buFont typeface="Arial" panose="020B0604020202020204" pitchFamily="34" charset="0"/>
              <a:buChar char="•"/>
              <a:defRPr sz="20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097280" fontAlgn="auto">
              <a:spcAft>
                <a:spcPts val="0"/>
              </a:spcAft>
              <a:defRPr/>
            </a:pPr>
            <a:r>
              <a:rPr lang="en-US" dirty="0"/>
              <a:t>Jon Pack</a:t>
            </a:r>
          </a:p>
          <a:p>
            <a:pPr defTabSz="1097280" fontAlgn="auto">
              <a:spcAft>
                <a:spcPts val="0"/>
              </a:spcAft>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CF14-A23B-1B4F-B8F1-E947E07DAB7F}"/>
              </a:ext>
            </a:extLst>
          </p:cNvPr>
          <p:cNvSpPr>
            <a:spLocks noGrp="1"/>
          </p:cNvSpPr>
          <p:nvPr>
            <p:ph type="title" idx="4294967295"/>
          </p:nvPr>
        </p:nvSpPr>
        <p:spPr>
          <a:xfrm>
            <a:off x="667941" y="445958"/>
            <a:ext cx="13294519" cy="1371600"/>
          </a:xfrm>
        </p:spPr>
        <p:txBody>
          <a:bodyPr/>
          <a:lstStyle/>
          <a:p>
            <a:pPr algn="ctr"/>
            <a:r>
              <a:rPr lang="en-US" sz="4400" dirty="0">
                <a:solidFill>
                  <a:schemeClr val="bg2"/>
                </a:solidFill>
              </a:rPr>
              <a:t>Can your business Answer Questions like this?</a:t>
            </a:r>
          </a:p>
        </p:txBody>
      </p:sp>
      <p:sp>
        <p:nvSpPr>
          <p:cNvPr id="33" name="Google Shape;506;p45">
            <a:extLst>
              <a:ext uri="{FF2B5EF4-FFF2-40B4-BE49-F238E27FC236}">
                <a16:creationId xmlns:a16="http://schemas.microsoft.com/office/drawing/2014/main" id="{AA1E40FF-2B43-2740-9437-C524301D2714}"/>
              </a:ext>
            </a:extLst>
          </p:cNvPr>
          <p:cNvSpPr txBox="1">
            <a:spLocks/>
          </p:cNvSpPr>
          <p:nvPr/>
        </p:nvSpPr>
        <p:spPr>
          <a:xfrm>
            <a:off x="1096483" y="5454429"/>
            <a:ext cx="13990212" cy="1232417"/>
          </a:xfrm>
          <a:prstGeom prst="rect">
            <a:avLst/>
          </a:prstGeom>
        </p:spPr>
        <p:txBody>
          <a:bodyPr spcFirstLastPara="1" vert="horz" wrap="square" lIns="91425" tIns="91425" rIns="91425"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2000" kern="1200">
                <a:solidFill>
                  <a:schemeClr val="bg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000" kern="1200">
                <a:solidFill>
                  <a:schemeClr val="bg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000" kern="1200">
                <a:solidFill>
                  <a:schemeClr val="bg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bg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dirty="0"/>
              <a:t>Best   Cardiologist near me open Tuesday  accepting    Cigna</a:t>
            </a:r>
          </a:p>
        </p:txBody>
      </p:sp>
      <p:grpSp>
        <p:nvGrpSpPr>
          <p:cNvPr id="34" name="Google Shape;507;p45">
            <a:extLst>
              <a:ext uri="{FF2B5EF4-FFF2-40B4-BE49-F238E27FC236}">
                <a16:creationId xmlns:a16="http://schemas.microsoft.com/office/drawing/2014/main" id="{63EEC903-29F1-A94B-A8A2-D67029207001}"/>
              </a:ext>
            </a:extLst>
          </p:cNvPr>
          <p:cNvGrpSpPr/>
          <p:nvPr/>
        </p:nvGrpSpPr>
        <p:grpSpPr>
          <a:xfrm>
            <a:off x="148813" y="3947077"/>
            <a:ext cx="2924777" cy="2061477"/>
            <a:chOff x="392700" y="1165625"/>
            <a:chExt cx="2203200" cy="1460425"/>
          </a:xfrm>
        </p:grpSpPr>
        <p:sp>
          <p:nvSpPr>
            <p:cNvPr id="35" name="Google Shape;508;p45">
              <a:extLst>
                <a:ext uri="{FF2B5EF4-FFF2-40B4-BE49-F238E27FC236}">
                  <a16:creationId xmlns:a16="http://schemas.microsoft.com/office/drawing/2014/main" id="{10317AF8-7260-964B-A912-FACEDECE88B7}"/>
                </a:ext>
              </a:extLst>
            </p:cNvPr>
            <p:cNvSpPr/>
            <p:nvPr/>
          </p:nvSpPr>
          <p:spPr>
            <a:xfrm>
              <a:off x="1143000" y="2281050"/>
              <a:ext cx="702600" cy="345000"/>
            </a:xfrm>
            <a:prstGeom prst="roundRect">
              <a:avLst>
                <a:gd name="adj" fmla="val 1666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solidFill>
                  <a:schemeClr val="bg1"/>
                </a:solidFill>
              </a:endParaRPr>
            </a:p>
          </p:txBody>
        </p:sp>
        <p:sp>
          <p:nvSpPr>
            <p:cNvPr id="36" name="Google Shape;509;p45">
              <a:extLst>
                <a:ext uri="{FF2B5EF4-FFF2-40B4-BE49-F238E27FC236}">
                  <a16:creationId xmlns:a16="http://schemas.microsoft.com/office/drawing/2014/main" id="{EDEDDE3B-4A4A-B24B-AD1E-F7837D7D26F9}"/>
                </a:ext>
              </a:extLst>
            </p:cNvPr>
            <p:cNvSpPr/>
            <p:nvPr/>
          </p:nvSpPr>
          <p:spPr>
            <a:xfrm>
              <a:off x="392700" y="1165625"/>
              <a:ext cx="2203200" cy="345000"/>
            </a:xfrm>
            <a:prstGeom prst="roundRect">
              <a:avLst>
                <a:gd name="adj" fmla="val 16667"/>
              </a:avLst>
            </a:prstGeom>
            <a:gradFill>
              <a:gsLst>
                <a:gs pos="0">
                  <a:srgbClr val="F1F8FD">
                    <a:alpha val="32941"/>
                  </a:srgbClr>
                </a:gs>
                <a:gs pos="100000">
                  <a:srgbClr val="FFFFFF">
                    <a:alpha val="0"/>
                  </a:srgbClr>
                </a:gs>
              </a:gsLst>
              <a:path path="circle">
                <a:fillToRect l="50000" t="50000" r="50000" b="50000"/>
              </a:path>
              <a:tileRect/>
            </a:gradFill>
            <a:ln w="9525"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i="1" dirty="0">
                  <a:solidFill>
                    <a:schemeClr val="accent4"/>
                  </a:solidFill>
                  <a:latin typeface="Proxima Nova"/>
                  <a:ea typeface="Proxima Nova"/>
                  <a:cs typeface="Proxima Nova"/>
                  <a:sym typeface="Proxima Nova"/>
                </a:rPr>
                <a:t>four-star rating or higher </a:t>
              </a:r>
              <a:endParaRPr sz="2000" i="1" dirty="0">
                <a:solidFill>
                  <a:schemeClr val="accent4"/>
                </a:solidFill>
                <a:latin typeface="Proxima Nova"/>
                <a:ea typeface="Proxima Nova"/>
                <a:cs typeface="Proxima Nova"/>
                <a:sym typeface="Proxima Nova"/>
              </a:endParaRPr>
            </a:p>
          </p:txBody>
        </p:sp>
        <p:cxnSp>
          <p:nvCxnSpPr>
            <p:cNvPr id="37" name="Google Shape;510;p45">
              <a:extLst>
                <a:ext uri="{FF2B5EF4-FFF2-40B4-BE49-F238E27FC236}">
                  <a16:creationId xmlns:a16="http://schemas.microsoft.com/office/drawing/2014/main" id="{369D829B-C9D8-374F-AADA-62961EEE3607}"/>
                </a:ext>
              </a:extLst>
            </p:cNvPr>
            <p:cNvCxnSpPr>
              <a:stCxn id="36" idx="2"/>
              <a:endCxn id="35" idx="0"/>
            </p:cNvCxnSpPr>
            <p:nvPr/>
          </p:nvCxnSpPr>
          <p:spPr>
            <a:xfrm>
              <a:off x="1494300" y="1510625"/>
              <a:ext cx="0" cy="770400"/>
            </a:xfrm>
            <a:prstGeom prst="straightConnector1">
              <a:avLst/>
            </a:prstGeom>
            <a:noFill/>
            <a:ln w="9525" cap="flat" cmpd="sng">
              <a:solidFill>
                <a:schemeClr val="accent3"/>
              </a:solidFill>
              <a:prstDash val="dot"/>
              <a:round/>
              <a:headEnd type="none" w="med" len="med"/>
              <a:tailEnd type="none" w="med" len="med"/>
            </a:ln>
          </p:spPr>
        </p:cxnSp>
      </p:grpSp>
      <p:grpSp>
        <p:nvGrpSpPr>
          <p:cNvPr id="38" name="Google Shape;511;p45">
            <a:extLst>
              <a:ext uri="{FF2B5EF4-FFF2-40B4-BE49-F238E27FC236}">
                <a16:creationId xmlns:a16="http://schemas.microsoft.com/office/drawing/2014/main" id="{B227615E-CEC0-B645-A998-6ADB5594B4E9}"/>
              </a:ext>
            </a:extLst>
          </p:cNvPr>
          <p:cNvGrpSpPr/>
          <p:nvPr/>
        </p:nvGrpSpPr>
        <p:grpSpPr>
          <a:xfrm>
            <a:off x="2087628" y="2978901"/>
            <a:ext cx="2488612" cy="3048827"/>
            <a:chOff x="1885724" y="420376"/>
            <a:chExt cx="4914426" cy="2216759"/>
          </a:xfrm>
        </p:grpSpPr>
        <p:sp>
          <p:nvSpPr>
            <p:cNvPr id="39" name="Google Shape;512;p45">
              <a:extLst>
                <a:ext uri="{FF2B5EF4-FFF2-40B4-BE49-F238E27FC236}">
                  <a16:creationId xmlns:a16="http://schemas.microsoft.com/office/drawing/2014/main" id="{2706D9CF-160D-4F4D-8AC2-038ACC6DB7D4}"/>
                </a:ext>
              </a:extLst>
            </p:cNvPr>
            <p:cNvSpPr/>
            <p:nvPr/>
          </p:nvSpPr>
          <p:spPr>
            <a:xfrm>
              <a:off x="1885724" y="2281049"/>
              <a:ext cx="4914426" cy="356086"/>
            </a:xfrm>
            <a:prstGeom prst="roundRect">
              <a:avLst>
                <a:gd name="adj" fmla="val 1666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solidFill>
                  <a:schemeClr val="bg1"/>
                </a:solidFill>
              </a:endParaRPr>
            </a:p>
          </p:txBody>
        </p:sp>
        <p:sp>
          <p:nvSpPr>
            <p:cNvPr id="40" name="Google Shape;513;p45">
              <a:extLst>
                <a:ext uri="{FF2B5EF4-FFF2-40B4-BE49-F238E27FC236}">
                  <a16:creationId xmlns:a16="http://schemas.microsoft.com/office/drawing/2014/main" id="{B062C694-43B4-B44B-A982-6F3ECBB4FEAD}"/>
                </a:ext>
              </a:extLst>
            </p:cNvPr>
            <p:cNvSpPr/>
            <p:nvPr/>
          </p:nvSpPr>
          <p:spPr>
            <a:xfrm>
              <a:off x="2636625" y="420376"/>
              <a:ext cx="2722035" cy="354082"/>
            </a:xfrm>
            <a:prstGeom prst="roundRect">
              <a:avLst>
                <a:gd name="adj" fmla="val 16667"/>
              </a:avLst>
            </a:prstGeom>
            <a:gradFill>
              <a:gsLst>
                <a:gs pos="0">
                  <a:srgbClr val="F1F8FD">
                    <a:alpha val="32941"/>
                  </a:srgbClr>
                </a:gs>
                <a:gs pos="100000">
                  <a:srgbClr val="FFFFFF">
                    <a:alpha val="0"/>
                  </a:srgbClr>
                </a:gs>
              </a:gsLst>
              <a:path path="circle">
                <a:fillToRect l="50000" t="50000" r="50000" b="50000"/>
              </a:path>
              <a:tileRect/>
            </a:gradFill>
            <a:ln w="9525"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i="1" dirty="0">
                  <a:solidFill>
                    <a:schemeClr val="accent4"/>
                  </a:solidFill>
                  <a:latin typeface="Proxima Nova"/>
                  <a:ea typeface="Proxima Nova"/>
                  <a:cs typeface="Proxima Nova"/>
                  <a:sym typeface="Proxima Nova"/>
                </a:rPr>
                <a:t>primary category</a:t>
              </a:r>
              <a:endParaRPr sz="2000" i="1" dirty="0">
                <a:solidFill>
                  <a:schemeClr val="accent4"/>
                </a:solidFill>
                <a:latin typeface="Proxima Nova"/>
                <a:ea typeface="Proxima Nova"/>
                <a:cs typeface="Proxima Nova"/>
                <a:sym typeface="Proxima Nova"/>
              </a:endParaRPr>
            </a:p>
          </p:txBody>
        </p:sp>
        <p:cxnSp>
          <p:nvCxnSpPr>
            <p:cNvPr id="41" name="Google Shape;514;p45">
              <a:extLst>
                <a:ext uri="{FF2B5EF4-FFF2-40B4-BE49-F238E27FC236}">
                  <a16:creationId xmlns:a16="http://schemas.microsoft.com/office/drawing/2014/main" id="{84BD5D09-31BF-2844-B46F-E97A88951088}"/>
                </a:ext>
              </a:extLst>
            </p:cNvPr>
            <p:cNvCxnSpPr>
              <a:cxnSpLocks/>
              <a:stCxn id="40" idx="2"/>
              <a:endCxn id="39" idx="0"/>
            </p:cNvCxnSpPr>
            <p:nvPr/>
          </p:nvCxnSpPr>
          <p:spPr>
            <a:xfrm>
              <a:off x="3997643" y="774458"/>
              <a:ext cx="345294" cy="1506591"/>
            </a:xfrm>
            <a:prstGeom prst="straightConnector1">
              <a:avLst/>
            </a:prstGeom>
            <a:noFill/>
            <a:ln w="9525" cap="flat" cmpd="sng">
              <a:solidFill>
                <a:schemeClr val="accent3"/>
              </a:solidFill>
              <a:prstDash val="dot"/>
              <a:round/>
              <a:headEnd type="none" w="med" len="med"/>
              <a:tailEnd type="none" w="med" len="med"/>
            </a:ln>
          </p:spPr>
        </p:cxnSp>
      </p:grpSp>
      <p:grpSp>
        <p:nvGrpSpPr>
          <p:cNvPr id="42" name="Google Shape;515;p45">
            <a:extLst>
              <a:ext uri="{FF2B5EF4-FFF2-40B4-BE49-F238E27FC236}">
                <a16:creationId xmlns:a16="http://schemas.microsoft.com/office/drawing/2014/main" id="{9D1E2BF7-54E2-F74A-A29B-B719781FDE4D}"/>
              </a:ext>
            </a:extLst>
          </p:cNvPr>
          <p:cNvGrpSpPr/>
          <p:nvPr/>
        </p:nvGrpSpPr>
        <p:grpSpPr>
          <a:xfrm>
            <a:off x="4148600" y="4489076"/>
            <a:ext cx="2231418" cy="1574489"/>
            <a:chOff x="4642064" y="1510625"/>
            <a:chExt cx="2365800" cy="1115425"/>
          </a:xfrm>
        </p:grpSpPr>
        <p:sp>
          <p:nvSpPr>
            <p:cNvPr id="43" name="Google Shape;516;p45">
              <a:extLst>
                <a:ext uri="{FF2B5EF4-FFF2-40B4-BE49-F238E27FC236}">
                  <a16:creationId xmlns:a16="http://schemas.microsoft.com/office/drawing/2014/main" id="{A0C0061C-5985-624B-965A-15F9145468EA}"/>
                </a:ext>
              </a:extLst>
            </p:cNvPr>
            <p:cNvSpPr/>
            <p:nvPr/>
          </p:nvSpPr>
          <p:spPr>
            <a:xfrm>
              <a:off x="5071349" y="2281050"/>
              <a:ext cx="1733160" cy="345000"/>
            </a:xfrm>
            <a:prstGeom prst="roundRect">
              <a:avLst>
                <a:gd name="adj" fmla="val 1666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solidFill>
                  <a:schemeClr val="bg1"/>
                </a:solidFill>
              </a:endParaRPr>
            </a:p>
          </p:txBody>
        </p:sp>
        <p:sp>
          <p:nvSpPr>
            <p:cNvPr id="44" name="Google Shape;517;p45">
              <a:extLst>
                <a:ext uri="{FF2B5EF4-FFF2-40B4-BE49-F238E27FC236}">
                  <a16:creationId xmlns:a16="http://schemas.microsoft.com/office/drawing/2014/main" id="{751118A8-F98F-9E49-A6F4-C9E737F44FDE}"/>
                </a:ext>
              </a:extLst>
            </p:cNvPr>
            <p:cNvSpPr/>
            <p:nvPr/>
          </p:nvSpPr>
          <p:spPr>
            <a:xfrm>
              <a:off x="4642064" y="1510625"/>
              <a:ext cx="2365800" cy="345000"/>
            </a:xfrm>
            <a:prstGeom prst="roundRect">
              <a:avLst>
                <a:gd name="adj" fmla="val 16667"/>
              </a:avLst>
            </a:prstGeom>
            <a:gradFill>
              <a:gsLst>
                <a:gs pos="0">
                  <a:srgbClr val="F1F8FD">
                    <a:alpha val="32941"/>
                  </a:srgbClr>
                </a:gs>
                <a:gs pos="100000">
                  <a:srgbClr val="FFFFFF">
                    <a:alpha val="0"/>
                  </a:srgbClr>
                </a:gs>
              </a:gsLst>
              <a:path path="circle">
                <a:fillToRect l="50000" t="50000" r="50000" b="50000"/>
              </a:path>
              <a:tileRect/>
            </a:gradFill>
            <a:ln w="9525"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dirty="0">
                  <a:solidFill>
                    <a:schemeClr val="accent4"/>
                  </a:solidFill>
                  <a:latin typeface="Proxima Nova"/>
                  <a:ea typeface="Proxima Nova"/>
                  <a:cs typeface="Proxima Nova"/>
                  <a:sym typeface="Proxima Nova"/>
                </a:rPr>
                <a:t>geography-based data</a:t>
              </a:r>
              <a:endParaRPr i="1" dirty="0">
                <a:solidFill>
                  <a:schemeClr val="accent4"/>
                </a:solidFill>
                <a:latin typeface="Proxima Nova"/>
                <a:ea typeface="Proxima Nova"/>
                <a:cs typeface="Proxima Nova"/>
                <a:sym typeface="Proxima Nova"/>
              </a:endParaRPr>
            </a:p>
          </p:txBody>
        </p:sp>
        <p:cxnSp>
          <p:nvCxnSpPr>
            <p:cNvPr id="45" name="Google Shape;518;p45">
              <a:extLst>
                <a:ext uri="{FF2B5EF4-FFF2-40B4-BE49-F238E27FC236}">
                  <a16:creationId xmlns:a16="http://schemas.microsoft.com/office/drawing/2014/main" id="{58DD5E62-823B-E145-8149-99577137BFFC}"/>
                </a:ext>
              </a:extLst>
            </p:cNvPr>
            <p:cNvCxnSpPr>
              <a:cxnSpLocks/>
              <a:stCxn id="44" idx="2"/>
              <a:endCxn id="43" idx="0"/>
            </p:cNvCxnSpPr>
            <p:nvPr/>
          </p:nvCxnSpPr>
          <p:spPr>
            <a:xfrm>
              <a:off x="5824964" y="1855625"/>
              <a:ext cx="112966" cy="425425"/>
            </a:xfrm>
            <a:prstGeom prst="straightConnector1">
              <a:avLst/>
            </a:prstGeom>
            <a:noFill/>
            <a:ln w="9525" cap="flat" cmpd="sng">
              <a:solidFill>
                <a:schemeClr val="accent3"/>
              </a:solidFill>
              <a:prstDash val="dot"/>
              <a:round/>
              <a:headEnd type="none" w="med" len="med"/>
              <a:tailEnd type="none" w="med" len="med"/>
            </a:ln>
          </p:spPr>
        </p:cxnSp>
      </p:grpSp>
      <p:grpSp>
        <p:nvGrpSpPr>
          <p:cNvPr id="46" name="Google Shape;519;p45">
            <a:extLst>
              <a:ext uri="{FF2B5EF4-FFF2-40B4-BE49-F238E27FC236}">
                <a16:creationId xmlns:a16="http://schemas.microsoft.com/office/drawing/2014/main" id="{0F41FC68-E14C-AD47-BB7A-7E6C35AF8BEA}"/>
              </a:ext>
            </a:extLst>
          </p:cNvPr>
          <p:cNvGrpSpPr/>
          <p:nvPr/>
        </p:nvGrpSpPr>
        <p:grpSpPr>
          <a:xfrm>
            <a:off x="5655764" y="5537984"/>
            <a:ext cx="3333491" cy="1574453"/>
            <a:chOff x="6023175" y="2281050"/>
            <a:chExt cx="1680900" cy="1115400"/>
          </a:xfrm>
        </p:grpSpPr>
        <p:sp>
          <p:nvSpPr>
            <p:cNvPr id="47" name="Google Shape;520;p45">
              <a:extLst>
                <a:ext uri="{FF2B5EF4-FFF2-40B4-BE49-F238E27FC236}">
                  <a16:creationId xmlns:a16="http://schemas.microsoft.com/office/drawing/2014/main" id="{2E1F6CF8-B1CD-3B41-A95B-40FF169A727D}"/>
                </a:ext>
              </a:extLst>
            </p:cNvPr>
            <p:cNvSpPr/>
            <p:nvPr/>
          </p:nvSpPr>
          <p:spPr>
            <a:xfrm>
              <a:off x="6282975" y="2281050"/>
              <a:ext cx="1366626" cy="345000"/>
            </a:xfrm>
            <a:prstGeom prst="roundRect">
              <a:avLst>
                <a:gd name="adj" fmla="val 1666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solidFill>
                  <a:schemeClr val="bg1"/>
                </a:solidFill>
              </a:endParaRPr>
            </a:p>
          </p:txBody>
        </p:sp>
        <p:sp>
          <p:nvSpPr>
            <p:cNvPr id="48" name="Google Shape;521;p45">
              <a:extLst>
                <a:ext uri="{FF2B5EF4-FFF2-40B4-BE49-F238E27FC236}">
                  <a16:creationId xmlns:a16="http://schemas.microsoft.com/office/drawing/2014/main" id="{A1CA65B9-23A9-364F-BCD4-B9A2AB70BF07}"/>
                </a:ext>
              </a:extLst>
            </p:cNvPr>
            <p:cNvSpPr/>
            <p:nvPr/>
          </p:nvSpPr>
          <p:spPr>
            <a:xfrm>
              <a:off x="6023175" y="3051450"/>
              <a:ext cx="1680900" cy="345000"/>
            </a:xfrm>
            <a:prstGeom prst="roundRect">
              <a:avLst>
                <a:gd name="adj" fmla="val 16667"/>
              </a:avLst>
            </a:prstGeom>
            <a:gradFill>
              <a:gsLst>
                <a:gs pos="0">
                  <a:srgbClr val="F1F8FD">
                    <a:alpha val="32941"/>
                  </a:srgbClr>
                </a:gs>
                <a:gs pos="100000">
                  <a:srgbClr val="FFFFFF">
                    <a:alpha val="0"/>
                  </a:srgbClr>
                </a:gs>
              </a:gsLst>
              <a:path path="circle">
                <a:fillToRect l="50000" t="50000" r="50000" b="50000"/>
              </a:path>
              <a:tileRect/>
            </a:gradFill>
            <a:ln w="9525"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i="1" dirty="0">
                  <a:solidFill>
                    <a:schemeClr val="accent4"/>
                  </a:solidFill>
                  <a:latin typeface="Proxima Nova"/>
                  <a:ea typeface="Proxima Nova"/>
                  <a:cs typeface="Proxima Nova"/>
                  <a:sym typeface="Proxima Nova"/>
                </a:rPr>
                <a:t>hours of operation</a:t>
              </a:r>
              <a:endParaRPr sz="2000" i="1" dirty="0">
                <a:solidFill>
                  <a:schemeClr val="accent4"/>
                </a:solidFill>
                <a:latin typeface="Proxima Nova"/>
                <a:ea typeface="Proxima Nova"/>
                <a:cs typeface="Proxima Nova"/>
                <a:sym typeface="Proxima Nova"/>
              </a:endParaRPr>
            </a:p>
          </p:txBody>
        </p:sp>
        <p:cxnSp>
          <p:nvCxnSpPr>
            <p:cNvPr id="49" name="Google Shape;522;p45">
              <a:extLst>
                <a:ext uri="{FF2B5EF4-FFF2-40B4-BE49-F238E27FC236}">
                  <a16:creationId xmlns:a16="http://schemas.microsoft.com/office/drawing/2014/main" id="{D237325E-5018-884C-A7EA-D24C1C3A7AE8}"/>
                </a:ext>
              </a:extLst>
            </p:cNvPr>
            <p:cNvCxnSpPr>
              <a:cxnSpLocks/>
              <a:stCxn id="47" idx="2"/>
              <a:endCxn id="48" idx="0"/>
            </p:cNvCxnSpPr>
            <p:nvPr/>
          </p:nvCxnSpPr>
          <p:spPr>
            <a:xfrm flipH="1">
              <a:off x="6863625" y="2626050"/>
              <a:ext cx="102663" cy="425400"/>
            </a:xfrm>
            <a:prstGeom prst="straightConnector1">
              <a:avLst/>
            </a:prstGeom>
            <a:noFill/>
            <a:ln w="9525" cap="flat" cmpd="sng">
              <a:solidFill>
                <a:schemeClr val="accent3"/>
              </a:solidFill>
              <a:prstDash val="dot"/>
              <a:round/>
              <a:headEnd type="none" w="med" len="med"/>
              <a:tailEnd type="none" w="med" len="med"/>
            </a:ln>
          </p:spPr>
        </p:cxnSp>
      </p:grpSp>
      <p:grpSp>
        <p:nvGrpSpPr>
          <p:cNvPr id="50" name="Google Shape;523;p45">
            <a:extLst>
              <a:ext uri="{FF2B5EF4-FFF2-40B4-BE49-F238E27FC236}">
                <a16:creationId xmlns:a16="http://schemas.microsoft.com/office/drawing/2014/main" id="{79157910-252A-ED4C-966F-C9B2ADE35330}"/>
              </a:ext>
            </a:extLst>
          </p:cNvPr>
          <p:cNvGrpSpPr/>
          <p:nvPr/>
        </p:nvGrpSpPr>
        <p:grpSpPr>
          <a:xfrm>
            <a:off x="10475974" y="3603497"/>
            <a:ext cx="2066798" cy="2342554"/>
            <a:chOff x="2771427" y="2060800"/>
            <a:chExt cx="3179400" cy="1349667"/>
          </a:xfrm>
        </p:grpSpPr>
        <p:sp>
          <p:nvSpPr>
            <p:cNvPr id="51" name="Google Shape;524;p45">
              <a:extLst>
                <a:ext uri="{FF2B5EF4-FFF2-40B4-BE49-F238E27FC236}">
                  <a16:creationId xmlns:a16="http://schemas.microsoft.com/office/drawing/2014/main" id="{20E3CAEF-D6CE-004C-A72E-0BD98486F7BF}"/>
                </a:ext>
              </a:extLst>
            </p:cNvPr>
            <p:cNvSpPr/>
            <p:nvPr/>
          </p:nvSpPr>
          <p:spPr>
            <a:xfrm>
              <a:off x="3324080" y="3154567"/>
              <a:ext cx="2626747" cy="255900"/>
            </a:xfrm>
            <a:prstGeom prst="roundRect">
              <a:avLst>
                <a:gd name="adj" fmla="val 1666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solidFill>
                  <a:schemeClr val="accent4"/>
                </a:solidFill>
              </a:endParaRPr>
            </a:p>
          </p:txBody>
        </p:sp>
        <p:sp>
          <p:nvSpPr>
            <p:cNvPr id="52" name="Google Shape;525;p45">
              <a:extLst>
                <a:ext uri="{FF2B5EF4-FFF2-40B4-BE49-F238E27FC236}">
                  <a16:creationId xmlns:a16="http://schemas.microsoft.com/office/drawing/2014/main" id="{142819D8-363A-6540-A858-4DBEE224B2A0}"/>
                </a:ext>
              </a:extLst>
            </p:cNvPr>
            <p:cNvSpPr/>
            <p:nvPr/>
          </p:nvSpPr>
          <p:spPr>
            <a:xfrm>
              <a:off x="2771427" y="2060800"/>
              <a:ext cx="3179400" cy="345000"/>
            </a:xfrm>
            <a:prstGeom prst="roundRect">
              <a:avLst>
                <a:gd name="adj" fmla="val 16667"/>
              </a:avLst>
            </a:prstGeom>
            <a:gradFill>
              <a:gsLst>
                <a:gs pos="0">
                  <a:srgbClr val="F1F8FD">
                    <a:alpha val="32941"/>
                  </a:srgbClr>
                </a:gs>
                <a:gs pos="100000">
                  <a:srgbClr val="FFFFFF">
                    <a:alpha val="0"/>
                  </a:srgbClr>
                </a:gs>
              </a:gsLst>
              <a:path path="circle">
                <a:fillToRect l="50000" t="50000" r="50000" b="50000"/>
              </a:path>
              <a:tileRect/>
            </a:gradFill>
            <a:ln w="9525"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i="1" dirty="0">
                  <a:solidFill>
                    <a:schemeClr val="accent4"/>
                  </a:solidFill>
                  <a:latin typeface="Proxima Nova"/>
                  <a:ea typeface="Proxima Nova"/>
                  <a:cs typeface="Proxima Nova"/>
                  <a:sym typeface="Proxima Nova"/>
                </a:rPr>
                <a:t>additional attribute: Insurance Accepted</a:t>
              </a:r>
              <a:endParaRPr sz="2000" i="1" dirty="0">
                <a:solidFill>
                  <a:schemeClr val="accent4"/>
                </a:solidFill>
                <a:latin typeface="Proxima Nova"/>
                <a:ea typeface="Proxima Nova"/>
                <a:cs typeface="Proxima Nova"/>
                <a:sym typeface="Proxima Nova"/>
              </a:endParaRPr>
            </a:p>
          </p:txBody>
        </p:sp>
        <p:cxnSp>
          <p:nvCxnSpPr>
            <p:cNvPr id="53" name="Google Shape;526;p45">
              <a:extLst>
                <a:ext uri="{FF2B5EF4-FFF2-40B4-BE49-F238E27FC236}">
                  <a16:creationId xmlns:a16="http://schemas.microsoft.com/office/drawing/2014/main" id="{E73D5FAC-EBAA-6B48-83A0-258B7C4A9AA7}"/>
                </a:ext>
              </a:extLst>
            </p:cNvPr>
            <p:cNvCxnSpPr>
              <a:cxnSpLocks/>
              <a:stCxn id="51" idx="2"/>
              <a:endCxn id="52" idx="0"/>
            </p:cNvCxnSpPr>
            <p:nvPr/>
          </p:nvCxnSpPr>
          <p:spPr>
            <a:xfrm flipH="1" flipV="1">
              <a:off x="4361127" y="2060800"/>
              <a:ext cx="276327" cy="1349667"/>
            </a:xfrm>
            <a:prstGeom prst="straightConnector1">
              <a:avLst/>
            </a:prstGeom>
            <a:noFill/>
            <a:ln w="9525" cap="flat" cmpd="sng">
              <a:solidFill>
                <a:schemeClr val="accent3"/>
              </a:solidFill>
              <a:prstDash val="dot"/>
              <a:round/>
              <a:headEnd type="none" w="med" len="med"/>
              <a:tailEnd type="none" w="med" len="med"/>
            </a:ln>
          </p:spPr>
        </p:cxnSp>
      </p:grpSp>
    </p:spTree>
    <p:extLst>
      <p:ext uri="{BB962C8B-B14F-4D97-AF65-F5344CB8AC3E}">
        <p14:creationId xmlns:p14="http://schemas.microsoft.com/office/powerpoint/2010/main" val="1260263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cxnSp>
        <p:nvCxnSpPr>
          <p:cNvPr id="536" name="Google Shape;536;p46"/>
          <p:cNvCxnSpPr/>
          <p:nvPr/>
        </p:nvCxnSpPr>
        <p:spPr>
          <a:xfrm rot="10800000" flipH="1">
            <a:off x="11098568" y="2266160"/>
            <a:ext cx="1662720" cy="353760"/>
          </a:xfrm>
          <a:prstGeom prst="straightConnector1">
            <a:avLst/>
          </a:prstGeom>
          <a:noFill/>
          <a:ln w="19050" cap="flat" cmpd="sng">
            <a:solidFill>
              <a:srgbClr val="4EB3C8"/>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37" name="Google Shape;537;p46"/>
          <p:cNvCxnSpPr/>
          <p:nvPr/>
        </p:nvCxnSpPr>
        <p:spPr>
          <a:xfrm flipH="1">
            <a:off x="13218110" y="2636675"/>
            <a:ext cx="8640" cy="5059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38" name="Google Shape;538;p46"/>
          <p:cNvCxnSpPr/>
          <p:nvPr/>
        </p:nvCxnSpPr>
        <p:spPr>
          <a:xfrm flipH="1">
            <a:off x="12340094" y="2525774"/>
            <a:ext cx="617280" cy="80880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39" name="Google Shape;539;p46"/>
          <p:cNvCxnSpPr/>
          <p:nvPr/>
        </p:nvCxnSpPr>
        <p:spPr>
          <a:xfrm rot="10800000">
            <a:off x="12314395" y="1680195"/>
            <a:ext cx="458880" cy="1804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40" name="Google Shape;540;p46"/>
          <p:cNvSpPr/>
          <p:nvPr/>
        </p:nvSpPr>
        <p:spPr>
          <a:xfrm>
            <a:off x="14088626" y="443600"/>
            <a:ext cx="1266240" cy="126624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1D444D"/>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541" name="Google Shape;541;p46"/>
          <p:cNvCxnSpPr/>
          <p:nvPr/>
        </p:nvCxnSpPr>
        <p:spPr>
          <a:xfrm rot="10800000" flipH="1">
            <a:off x="13760574" y="1451915"/>
            <a:ext cx="444960" cy="322560"/>
          </a:xfrm>
          <a:prstGeom prst="straightConnector1">
            <a:avLst/>
          </a:prstGeom>
          <a:noFill/>
          <a:ln w="19050" cap="flat" cmpd="sng">
            <a:solidFill>
              <a:srgbClr val="1D444D"/>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42" name="Google Shape;542;p46"/>
          <p:cNvSpPr/>
          <p:nvPr/>
        </p:nvSpPr>
        <p:spPr>
          <a:xfrm>
            <a:off x="12725226" y="1514688"/>
            <a:ext cx="1131360" cy="113136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1D444D"/>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120">
              <a:solidFill>
                <a:srgbClr val="FFFFFF"/>
              </a:solidFill>
              <a:latin typeface="Proxima Nova"/>
              <a:ea typeface="Proxima Nova"/>
              <a:cs typeface="Proxima Nova"/>
              <a:sym typeface="Proxima Nova"/>
            </a:endParaRPr>
          </a:p>
        </p:txBody>
      </p:sp>
      <p:cxnSp>
        <p:nvCxnSpPr>
          <p:cNvPr id="543" name="Google Shape;543;p46"/>
          <p:cNvCxnSpPr>
            <a:endCxn id="544" idx="6"/>
          </p:cNvCxnSpPr>
          <p:nvPr/>
        </p:nvCxnSpPr>
        <p:spPr>
          <a:xfrm rot="10800000">
            <a:off x="14320912" y="5664560"/>
            <a:ext cx="746400" cy="0"/>
          </a:xfrm>
          <a:prstGeom prst="straightConnector1">
            <a:avLst/>
          </a:prstGeom>
          <a:noFill/>
          <a:ln w="19050" cap="flat" cmpd="sng">
            <a:solidFill>
              <a:srgbClr val="1D444D"/>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45" name="Google Shape;545;p46"/>
          <p:cNvCxnSpPr/>
          <p:nvPr/>
        </p:nvCxnSpPr>
        <p:spPr>
          <a:xfrm>
            <a:off x="12703144" y="6699494"/>
            <a:ext cx="890880" cy="478080"/>
          </a:xfrm>
          <a:prstGeom prst="straightConnector1">
            <a:avLst/>
          </a:prstGeom>
          <a:noFill/>
          <a:ln w="19050" cap="flat" cmpd="sng">
            <a:solidFill>
              <a:srgbClr val="1D444D"/>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46" name="Google Shape;546;p46"/>
          <p:cNvSpPr/>
          <p:nvPr/>
        </p:nvSpPr>
        <p:spPr>
          <a:xfrm>
            <a:off x="13477200" y="6682050"/>
            <a:ext cx="1937760" cy="193776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1D444D"/>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547" name="Google Shape;547;p46"/>
          <p:cNvSpPr/>
          <p:nvPr/>
        </p:nvSpPr>
        <p:spPr>
          <a:xfrm>
            <a:off x="-284525" y="7125950"/>
            <a:ext cx="1266240" cy="126624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548" name="Google Shape;548;p46"/>
          <p:cNvCxnSpPr/>
          <p:nvPr/>
        </p:nvCxnSpPr>
        <p:spPr>
          <a:xfrm>
            <a:off x="-531966" y="4213582"/>
            <a:ext cx="1014720" cy="8544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49" name="Google Shape;549;p46"/>
          <p:cNvCxnSpPr/>
          <p:nvPr/>
        </p:nvCxnSpPr>
        <p:spPr>
          <a:xfrm>
            <a:off x="-590083" y="2896811"/>
            <a:ext cx="1174080" cy="2049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50" name="Google Shape;550;p46"/>
          <p:cNvSpPr/>
          <p:nvPr/>
        </p:nvSpPr>
        <p:spPr>
          <a:xfrm>
            <a:off x="-136026" y="791101"/>
            <a:ext cx="1266240" cy="126624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grpSp>
        <p:nvGrpSpPr>
          <p:cNvPr id="551" name="Google Shape;551;p46"/>
          <p:cNvGrpSpPr/>
          <p:nvPr/>
        </p:nvGrpSpPr>
        <p:grpSpPr>
          <a:xfrm>
            <a:off x="-1354418" y="-4473792"/>
            <a:ext cx="16576944" cy="17177018"/>
            <a:chOff x="5464632" y="2197243"/>
            <a:chExt cx="3701136" cy="3835115"/>
          </a:xfrm>
        </p:grpSpPr>
        <p:sp>
          <p:nvSpPr>
            <p:cNvPr id="552" name="Google Shape;552;p46"/>
            <p:cNvSpPr/>
            <p:nvPr/>
          </p:nvSpPr>
          <p:spPr>
            <a:xfrm rot="3188122">
              <a:off x="5986572" y="2812107"/>
              <a:ext cx="2609820" cy="2609820"/>
            </a:xfrm>
            <a:prstGeom prst="donut">
              <a:avLst>
                <a:gd name="adj" fmla="val 1370"/>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553" name="Google Shape;553;p46"/>
            <p:cNvSpPr/>
            <p:nvPr/>
          </p:nvSpPr>
          <p:spPr>
            <a:xfrm>
              <a:off x="6172355" y="2906170"/>
              <a:ext cx="2421900" cy="2421900"/>
            </a:xfrm>
            <a:prstGeom prst="donut">
              <a:avLst>
                <a:gd name="adj" fmla="val 8988"/>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554" name="Google Shape;554;p46"/>
            <p:cNvSpPr/>
            <p:nvPr/>
          </p:nvSpPr>
          <p:spPr>
            <a:xfrm rot="899981">
              <a:off x="6387884" y="2892391"/>
              <a:ext cx="2449253" cy="2449253"/>
            </a:xfrm>
            <a:prstGeom prst="donut">
              <a:avLst>
                <a:gd name="adj" fmla="val 2767"/>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555" name="Google Shape;555;p46"/>
            <p:cNvSpPr/>
            <p:nvPr/>
          </p:nvSpPr>
          <p:spPr>
            <a:xfrm rot="8999719">
              <a:off x="6078503" y="2674877"/>
              <a:ext cx="2609631" cy="2609631"/>
            </a:xfrm>
            <a:prstGeom prst="donut">
              <a:avLst>
                <a:gd name="adj" fmla="val 486"/>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a:effectLst>
              <a:outerShdw blurRad="371475" dist="114300" dir="5400000" algn="bl" rotWithShape="0">
                <a:srgbClr val="000000">
                  <a:alpha val="50000"/>
                </a:srgbClr>
              </a:outerShdw>
            </a:effectLst>
          </p:spPr>
          <p:txBody>
            <a:bodyPr spcFirstLastPara="1" wrap="square" lIns="91440" tIns="91440" rIns="91440" bIns="91440" anchor="ctr" anchorCtr="0">
              <a:noAutofit/>
            </a:bodyPr>
            <a:lstStyle/>
            <a:p>
              <a:endParaRPr sz="2880"/>
            </a:p>
          </p:txBody>
        </p:sp>
        <p:sp>
          <p:nvSpPr>
            <p:cNvPr id="556" name="Google Shape;556;p46"/>
            <p:cNvSpPr/>
            <p:nvPr/>
          </p:nvSpPr>
          <p:spPr>
            <a:xfrm rot="-2700000">
              <a:off x="6158662" y="3075819"/>
              <a:ext cx="2449276" cy="2449276"/>
            </a:xfrm>
            <a:prstGeom prst="donut">
              <a:avLst>
                <a:gd name="adj" fmla="val 2767"/>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a:effectLst>
              <a:outerShdw blurRad="100013" dist="76200" dir="5400000" algn="bl" rotWithShape="0">
                <a:srgbClr val="000000">
                  <a:alpha val="50000"/>
                </a:srgbClr>
              </a:outerShdw>
            </a:effectLst>
          </p:spPr>
          <p:txBody>
            <a:bodyPr spcFirstLastPara="1" wrap="square" lIns="91440" tIns="91440" rIns="91440" bIns="91440" anchor="ctr" anchorCtr="0">
              <a:noAutofit/>
            </a:bodyPr>
            <a:lstStyle/>
            <a:p>
              <a:endParaRPr sz="2880"/>
            </a:p>
          </p:txBody>
        </p:sp>
      </p:grpSp>
      <p:sp>
        <p:nvSpPr>
          <p:cNvPr id="557" name="Google Shape;557;p46"/>
          <p:cNvSpPr/>
          <p:nvPr/>
        </p:nvSpPr>
        <p:spPr>
          <a:xfrm>
            <a:off x="4628174" y="-770824"/>
            <a:ext cx="1266240" cy="126624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558" name="Google Shape;558;p46"/>
          <p:cNvCxnSpPr>
            <a:stCxn id="557" idx="4"/>
            <a:endCxn id="559" idx="0"/>
          </p:cNvCxnSpPr>
          <p:nvPr/>
        </p:nvCxnSpPr>
        <p:spPr>
          <a:xfrm>
            <a:off x="5261294" y="495416"/>
            <a:ext cx="0" cy="9331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60" name="Google Shape;560;p46"/>
          <p:cNvCxnSpPr>
            <a:stCxn id="557" idx="5"/>
            <a:endCxn id="561" idx="1"/>
          </p:cNvCxnSpPr>
          <p:nvPr/>
        </p:nvCxnSpPr>
        <p:spPr>
          <a:xfrm>
            <a:off x="5708979" y="309979"/>
            <a:ext cx="1196640" cy="132336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62" name="Google Shape;562;p46"/>
          <p:cNvCxnSpPr/>
          <p:nvPr/>
        </p:nvCxnSpPr>
        <p:spPr>
          <a:xfrm rot="10800000">
            <a:off x="515725" y="-131550"/>
            <a:ext cx="0" cy="9216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63" name="Google Shape;563;p46"/>
          <p:cNvCxnSpPr>
            <a:stCxn id="564" idx="1"/>
          </p:cNvCxnSpPr>
          <p:nvPr/>
        </p:nvCxnSpPr>
        <p:spPr>
          <a:xfrm rot="10800000">
            <a:off x="1025726" y="1782862"/>
            <a:ext cx="467520" cy="3705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65" name="Google Shape;565;p46"/>
          <p:cNvCxnSpPr>
            <a:stCxn id="566" idx="7"/>
            <a:endCxn id="567" idx="3"/>
          </p:cNvCxnSpPr>
          <p:nvPr/>
        </p:nvCxnSpPr>
        <p:spPr>
          <a:xfrm rot="10800000" flipH="1">
            <a:off x="2350866" y="6976686"/>
            <a:ext cx="377760" cy="26496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68" name="Google Shape;568;p46"/>
          <p:cNvCxnSpPr/>
          <p:nvPr/>
        </p:nvCxnSpPr>
        <p:spPr>
          <a:xfrm>
            <a:off x="2457901" y="7726426"/>
            <a:ext cx="962880" cy="33504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69" name="Google Shape;569;p46"/>
          <p:cNvCxnSpPr/>
          <p:nvPr/>
        </p:nvCxnSpPr>
        <p:spPr>
          <a:xfrm rot="10800000" flipH="1">
            <a:off x="970992" y="7626030"/>
            <a:ext cx="595680" cy="331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66" name="Google Shape;566;p46"/>
          <p:cNvSpPr/>
          <p:nvPr/>
        </p:nvSpPr>
        <p:spPr>
          <a:xfrm>
            <a:off x="1562592" y="7106400"/>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570" name="Google Shape;570;p46"/>
          <p:cNvCxnSpPr/>
          <p:nvPr/>
        </p:nvCxnSpPr>
        <p:spPr>
          <a:xfrm rot="10800000" flipH="1">
            <a:off x="724200" y="6501061"/>
            <a:ext cx="581280" cy="75744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grpSp>
        <p:nvGrpSpPr>
          <p:cNvPr id="571" name="Google Shape;571;p46"/>
          <p:cNvGrpSpPr/>
          <p:nvPr/>
        </p:nvGrpSpPr>
        <p:grpSpPr>
          <a:xfrm rot="-5400000">
            <a:off x="2250456" y="-985310"/>
            <a:ext cx="10282051" cy="10810114"/>
            <a:chOff x="5464632" y="2197243"/>
            <a:chExt cx="3701136" cy="3835115"/>
          </a:xfrm>
        </p:grpSpPr>
        <p:sp>
          <p:nvSpPr>
            <p:cNvPr id="572" name="Google Shape;572;p46"/>
            <p:cNvSpPr/>
            <p:nvPr/>
          </p:nvSpPr>
          <p:spPr>
            <a:xfrm rot="3188122">
              <a:off x="5986572" y="2812107"/>
              <a:ext cx="2609820" cy="2609820"/>
            </a:xfrm>
            <a:prstGeom prst="donut">
              <a:avLst>
                <a:gd name="adj" fmla="val 1370"/>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573" name="Google Shape;573;p46"/>
            <p:cNvSpPr/>
            <p:nvPr/>
          </p:nvSpPr>
          <p:spPr>
            <a:xfrm>
              <a:off x="6172355" y="2906170"/>
              <a:ext cx="2421900" cy="2421900"/>
            </a:xfrm>
            <a:prstGeom prst="donut">
              <a:avLst>
                <a:gd name="adj" fmla="val 8988"/>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574" name="Google Shape;574;p46"/>
            <p:cNvSpPr/>
            <p:nvPr/>
          </p:nvSpPr>
          <p:spPr>
            <a:xfrm rot="899981">
              <a:off x="6387884" y="2892391"/>
              <a:ext cx="2449253" cy="2449253"/>
            </a:xfrm>
            <a:prstGeom prst="donut">
              <a:avLst>
                <a:gd name="adj" fmla="val 2767"/>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575" name="Google Shape;575;p46"/>
            <p:cNvSpPr/>
            <p:nvPr/>
          </p:nvSpPr>
          <p:spPr>
            <a:xfrm rot="8999719">
              <a:off x="6078503" y="2674877"/>
              <a:ext cx="2609631" cy="2609631"/>
            </a:xfrm>
            <a:prstGeom prst="donut">
              <a:avLst>
                <a:gd name="adj" fmla="val 486"/>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a:effectLst>
              <a:outerShdw blurRad="371475" dist="114300" dir="5400000" algn="bl" rotWithShape="0">
                <a:srgbClr val="000000">
                  <a:alpha val="50000"/>
                </a:srgbClr>
              </a:outerShdw>
            </a:effectLst>
          </p:spPr>
          <p:txBody>
            <a:bodyPr spcFirstLastPara="1" wrap="square" lIns="91440" tIns="91440" rIns="91440" bIns="91440" anchor="ctr" anchorCtr="0">
              <a:noAutofit/>
            </a:bodyPr>
            <a:lstStyle/>
            <a:p>
              <a:endParaRPr sz="2880"/>
            </a:p>
          </p:txBody>
        </p:sp>
        <p:sp>
          <p:nvSpPr>
            <p:cNvPr id="576" name="Google Shape;576;p46"/>
            <p:cNvSpPr/>
            <p:nvPr/>
          </p:nvSpPr>
          <p:spPr>
            <a:xfrm rot="-2700000">
              <a:off x="6158662" y="3075819"/>
              <a:ext cx="2449276" cy="2449276"/>
            </a:xfrm>
            <a:prstGeom prst="donut">
              <a:avLst>
                <a:gd name="adj" fmla="val 2767"/>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a:effectLst>
              <a:outerShdw blurRad="100013" dist="76200" dir="5400000" algn="bl" rotWithShape="0">
                <a:srgbClr val="000000">
                  <a:alpha val="50000"/>
                </a:srgbClr>
              </a:outerShdw>
            </a:effectLst>
          </p:spPr>
          <p:txBody>
            <a:bodyPr spcFirstLastPara="1" wrap="square" lIns="91440" tIns="91440" rIns="91440" bIns="91440" anchor="ctr" anchorCtr="0">
              <a:noAutofit/>
            </a:bodyPr>
            <a:lstStyle/>
            <a:p>
              <a:endParaRPr sz="2880"/>
            </a:p>
          </p:txBody>
        </p:sp>
      </p:grpSp>
      <p:cxnSp>
        <p:nvCxnSpPr>
          <p:cNvPr id="577" name="Google Shape;577;p46"/>
          <p:cNvCxnSpPr/>
          <p:nvPr/>
        </p:nvCxnSpPr>
        <p:spPr>
          <a:xfrm rot="10800000">
            <a:off x="4553645" y="6635965"/>
            <a:ext cx="521280" cy="68016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78" name="Google Shape;578;p46"/>
          <p:cNvCxnSpPr>
            <a:endCxn id="579" idx="4"/>
          </p:cNvCxnSpPr>
          <p:nvPr/>
        </p:nvCxnSpPr>
        <p:spPr>
          <a:xfrm rot="10800000" flipH="1">
            <a:off x="5269470" y="6312452"/>
            <a:ext cx="68640" cy="10300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0" name="Google Shape;580;p46"/>
          <p:cNvCxnSpPr/>
          <p:nvPr/>
        </p:nvCxnSpPr>
        <p:spPr>
          <a:xfrm flipH="1">
            <a:off x="4712654" y="6007600"/>
            <a:ext cx="263520" cy="825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1" name="Google Shape;581;p46"/>
          <p:cNvCxnSpPr/>
          <p:nvPr/>
        </p:nvCxnSpPr>
        <p:spPr>
          <a:xfrm rot="10800000" flipH="1">
            <a:off x="3780125" y="3368866"/>
            <a:ext cx="378720" cy="11793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2" name="Google Shape;582;p46"/>
          <p:cNvCxnSpPr/>
          <p:nvPr/>
        </p:nvCxnSpPr>
        <p:spPr>
          <a:xfrm rot="10800000">
            <a:off x="3835029" y="5459088"/>
            <a:ext cx="230400" cy="4113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3" name="Google Shape;583;p46"/>
          <p:cNvCxnSpPr>
            <a:stCxn id="584" idx="1"/>
          </p:cNvCxnSpPr>
          <p:nvPr/>
        </p:nvCxnSpPr>
        <p:spPr>
          <a:xfrm rot="10800000">
            <a:off x="1143198" y="-331475"/>
            <a:ext cx="1760160" cy="17601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5" name="Google Shape;585;p46"/>
          <p:cNvCxnSpPr/>
          <p:nvPr/>
        </p:nvCxnSpPr>
        <p:spPr>
          <a:xfrm rot="10800000" flipH="1">
            <a:off x="2008026" y="5272654"/>
            <a:ext cx="1179360" cy="6499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6" name="Google Shape;586;p46"/>
          <p:cNvCxnSpPr/>
          <p:nvPr/>
        </p:nvCxnSpPr>
        <p:spPr>
          <a:xfrm rot="10800000" flipH="1">
            <a:off x="1769374" y="5132470"/>
            <a:ext cx="236160" cy="57888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7" name="Google Shape;587;p46"/>
          <p:cNvCxnSpPr/>
          <p:nvPr/>
        </p:nvCxnSpPr>
        <p:spPr>
          <a:xfrm rot="10800000" flipH="1">
            <a:off x="935426" y="4935181"/>
            <a:ext cx="886080" cy="22752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8" name="Google Shape;588;p46"/>
          <p:cNvCxnSpPr/>
          <p:nvPr/>
        </p:nvCxnSpPr>
        <p:spPr>
          <a:xfrm>
            <a:off x="2392075" y="4904850"/>
            <a:ext cx="729600" cy="465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89" name="Google Shape;589;p46"/>
          <p:cNvCxnSpPr/>
          <p:nvPr/>
        </p:nvCxnSpPr>
        <p:spPr>
          <a:xfrm rot="10800000" flipH="1">
            <a:off x="2183574" y="4007485"/>
            <a:ext cx="143040" cy="56544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90" name="Google Shape;590;p46"/>
          <p:cNvCxnSpPr/>
          <p:nvPr/>
        </p:nvCxnSpPr>
        <p:spPr>
          <a:xfrm>
            <a:off x="1100026" y="3215026"/>
            <a:ext cx="801120" cy="1564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91" name="Google Shape;591;p46"/>
          <p:cNvCxnSpPr/>
          <p:nvPr/>
        </p:nvCxnSpPr>
        <p:spPr>
          <a:xfrm rot="10800000">
            <a:off x="1911824" y="2658194"/>
            <a:ext cx="225120" cy="32640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92" name="Google Shape;592;p46"/>
          <p:cNvCxnSpPr/>
          <p:nvPr/>
        </p:nvCxnSpPr>
        <p:spPr>
          <a:xfrm rot="10800000">
            <a:off x="3662008" y="2276611"/>
            <a:ext cx="363360" cy="4300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93" name="Google Shape;593;p46"/>
          <p:cNvCxnSpPr/>
          <p:nvPr/>
        </p:nvCxnSpPr>
        <p:spPr>
          <a:xfrm>
            <a:off x="5262826" y="4686750"/>
            <a:ext cx="37440" cy="7996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594" name="Google Shape;594;p46"/>
          <p:cNvCxnSpPr/>
          <p:nvPr/>
        </p:nvCxnSpPr>
        <p:spPr>
          <a:xfrm rot="10800000" flipH="1">
            <a:off x="4043475" y="4432920"/>
            <a:ext cx="801120" cy="3292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grpSp>
        <p:nvGrpSpPr>
          <p:cNvPr id="595" name="Google Shape;595;p46"/>
          <p:cNvGrpSpPr/>
          <p:nvPr/>
        </p:nvGrpSpPr>
        <p:grpSpPr>
          <a:xfrm>
            <a:off x="6099125" y="2831739"/>
            <a:ext cx="2587718" cy="2420547"/>
            <a:chOff x="6099125" y="2831739"/>
            <a:chExt cx="2587718" cy="2420546"/>
          </a:xfrm>
        </p:grpSpPr>
        <p:sp>
          <p:nvSpPr>
            <p:cNvPr id="596" name="Google Shape;596;p46"/>
            <p:cNvSpPr/>
            <p:nvPr/>
          </p:nvSpPr>
          <p:spPr>
            <a:xfrm>
              <a:off x="6630745" y="3195374"/>
              <a:ext cx="675300" cy="6753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597" name="Google Shape;597;p46"/>
            <p:cNvSpPr/>
            <p:nvPr/>
          </p:nvSpPr>
          <p:spPr>
            <a:xfrm>
              <a:off x="7306231" y="3033704"/>
              <a:ext cx="434100" cy="4341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598" name="Google Shape;598;p46"/>
            <p:cNvSpPr/>
            <p:nvPr/>
          </p:nvSpPr>
          <p:spPr>
            <a:xfrm>
              <a:off x="6099125" y="3421516"/>
              <a:ext cx="434100" cy="4341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599" name="Google Shape;599;p46"/>
            <p:cNvSpPr/>
            <p:nvPr/>
          </p:nvSpPr>
          <p:spPr>
            <a:xfrm>
              <a:off x="7816493" y="3300723"/>
              <a:ext cx="675300" cy="6753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0" name="Google Shape;600;p46"/>
            <p:cNvSpPr/>
            <p:nvPr/>
          </p:nvSpPr>
          <p:spPr>
            <a:xfrm>
              <a:off x="6386186" y="3976208"/>
              <a:ext cx="675300" cy="6753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1" name="Google Shape;601;p46"/>
            <p:cNvSpPr/>
            <p:nvPr/>
          </p:nvSpPr>
          <p:spPr>
            <a:xfrm>
              <a:off x="6883853" y="4576986"/>
              <a:ext cx="675300" cy="6753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2" name="Google Shape;602;p46"/>
            <p:cNvSpPr/>
            <p:nvPr/>
          </p:nvSpPr>
          <p:spPr>
            <a:xfrm>
              <a:off x="7649672" y="4357524"/>
              <a:ext cx="434100" cy="4341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3" name="Google Shape;603;p46"/>
            <p:cNvSpPr/>
            <p:nvPr/>
          </p:nvSpPr>
          <p:spPr>
            <a:xfrm>
              <a:off x="7818944" y="3755249"/>
              <a:ext cx="867900" cy="8679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4" name="Google Shape;604;p46"/>
            <p:cNvSpPr/>
            <p:nvPr/>
          </p:nvSpPr>
          <p:spPr>
            <a:xfrm>
              <a:off x="6359618" y="4357524"/>
              <a:ext cx="434100" cy="4341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5" name="Google Shape;605;p46"/>
            <p:cNvSpPr/>
            <p:nvPr/>
          </p:nvSpPr>
          <p:spPr>
            <a:xfrm>
              <a:off x="7475379" y="2831739"/>
              <a:ext cx="264600" cy="2646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6" name="Google Shape;606;p46"/>
            <p:cNvSpPr/>
            <p:nvPr/>
          </p:nvSpPr>
          <p:spPr>
            <a:xfrm>
              <a:off x="7390805" y="4948097"/>
              <a:ext cx="264600" cy="2646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7" name="Google Shape;607;p46"/>
            <p:cNvSpPr/>
            <p:nvPr/>
          </p:nvSpPr>
          <p:spPr>
            <a:xfrm>
              <a:off x="7334295" y="4298874"/>
              <a:ext cx="264600" cy="2646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sp>
          <p:nvSpPr>
            <p:cNvPr id="608" name="Google Shape;608;p46"/>
            <p:cNvSpPr/>
            <p:nvPr/>
          </p:nvSpPr>
          <p:spPr>
            <a:xfrm>
              <a:off x="8035898" y="4791422"/>
              <a:ext cx="434100" cy="43410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440"/>
            </a:p>
          </p:txBody>
        </p:sp>
      </p:grpSp>
      <p:grpSp>
        <p:nvGrpSpPr>
          <p:cNvPr id="609" name="Google Shape;609;p46"/>
          <p:cNvGrpSpPr/>
          <p:nvPr/>
        </p:nvGrpSpPr>
        <p:grpSpPr>
          <a:xfrm>
            <a:off x="5154326" y="1875565"/>
            <a:ext cx="4322334" cy="4478800"/>
            <a:chOff x="5464632" y="2197243"/>
            <a:chExt cx="3701136" cy="3835115"/>
          </a:xfrm>
        </p:grpSpPr>
        <p:sp>
          <p:nvSpPr>
            <p:cNvPr id="610" name="Google Shape;610;p46"/>
            <p:cNvSpPr/>
            <p:nvPr/>
          </p:nvSpPr>
          <p:spPr>
            <a:xfrm rot="3188122">
              <a:off x="5986572" y="2812107"/>
              <a:ext cx="2609820" cy="2609820"/>
            </a:xfrm>
            <a:prstGeom prst="donut">
              <a:avLst>
                <a:gd name="adj" fmla="val 1370"/>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611" name="Google Shape;611;p46"/>
            <p:cNvSpPr/>
            <p:nvPr/>
          </p:nvSpPr>
          <p:spPr>
            <a:xfrm>
              <a:off x="6172355" y="2906170"/>
              <a:ext cx="2421900" cy="2421900"/>
            </a:xfrm>
            <a:prstGeom prst="donut">
              <a:avLst>
                <a:gd name="adj" fmla="val 8988"/>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612" name="Google Shape;612;p46"/>
            <p:cNvSpPr/>
            <p:nvPr/>
          </p:nvSpPr>
          <p:spPr>
            <a:xfrm rot="899981">
              <a:off x="6387884" y="2892391"/>
              <a:ext cx="2449253" cy="2449253"/>
            </a:xfrm>
            <a:prstGeom prst="donut">
              <a:avLst>
                <a:gd name="adj" fmla="val 2767"/>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p:spPr>
          <p:txBody>
            <a:bodyPr spcFirstLastPara="1" wrap="square" lIns="91440" tIns="91440" rIns="91440" bIns="91440" anchor="ctr" anchorCtr="0">
              <a:noAutofit/>
            </a:bodyPr>
            <a:lstStyle/>
            <a:p>
              <a:endParaRPr sz="2880"/>
            </a:p>
          </p:txBody>
        </p:sp>
        <p:sp>
          <p:nvSpPr>
            <p:cNvPr id="613" name="Google Shape;613;p46"/>
            <p:cNvSpPr/>
            <p:nvPr/>
          </p:nvSpPr>
          <p:spPr>
            <a:xfrm rot="8999719">
              <a:off x="6078503" y="2674877"/>
              <a:ext cx="2609631" cy="2609631"/>
            </a:xfrm>
            <a:prstGeom prst="donut">
              <a:avLst>
                <a:gd name="adj" fmla="val 486"/>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a:effectLst>
              <a:outerShdw blurRad="371475" dist="114300" dir="5400000" algn="bl" rotWithShape="0">
                <a:srgbClr val="000000">
                  <a:alpha val="50000"/>
                </a:srgbClr>
              </a:outerShdw>
            </a:effectLst>
          </p:spPr>
          <p:txBody>
            <a:bodyPr spcFirstLastPara="1" wrap="square" lIns="91440" tIns="91440" rIns="91440" bIns="91440" anchor="ctr" anchorCtr="0">
              <a:noAutofit/>
            </a:bodyPr>
            <a:lstStyle/>
            <a:p>
              <a:endParaRPr sz="2880"/>
            </a:p>
          </p:txBody>
        </p:sp>
        <p:sp>
          <p:nvSpPr>
            <p:cNvPr id="614" name="Google Shape;614;p46"/>
            <p:cNvSpPr/>
            <p:nvPr/>
          </p:nvSpPr>
          <p:spPr>
            <a:xfrm rot="-2700000">
              <a:off x="6158662" y="3075819"/>
              <a:ext cx="2449276" cy="2449276"/>
            </a:xfrm>
            <a:prstGeom prst="donut">
              <a:avLst>
                <a:gd name="adj" fmla="val 2767"/>
              </a:avLst>
            </a:prstGeom>
            <a:gradFill>
              <a:gsLst>
                <a:gs pos="0">
                  <a:srgbClr val="23D2BD">
                    <a:alpha val="43529"/>
                    <a:alpha val="42690"/>
                  </a:srgbClr>
                </a:gs>
                <a:gs pos="38000">
                  <a:srgbClr val="168ACC">
                    <a:alpha val="42745"/>
                    <a:alpha val="42690"/>
                  </a:srgbClr>
                </a:gs>
                <a:gs pos="60000">
                  <a:srgbClr val="168ACC">
                    <a:alpha val="42745"/>
                    <a:alpha val="42690"/>
                  </a:srgbClr>
                </a:gs>
                <a:gs pos="100000">
                  <a:srgbClr val="23D2BD">
                    <a:alpha val="43529"/>
                    <a:alpha val="42690"/>
                  </a:srgbClr>
                </a:gs>
              </a:gsLst>
              <a:lin ang="5400012" scaled="0"/>
            </a:gradFill>
            <a:ln>
              <a:noFill/>
            </a:ln>
            <a:effectLst>
              <a:outerShdw blurRad="100013" dist="76200" dir="5400000" algn="bl" rotWithShape="0">
                <a:srgbClr val="000000">
                  <a:alpha val="50000"/>
                </a:srgbClr>
              </a:outerShdw>
            </a:effectLst>
          </p:spPr>
          <p:txBody>
            <a:bodyPr spcFirstLastPara="1" wrap="square" lIns="91440" tIns="91440" rIns="91440" bIns="91440" anchor="ctr" anchorCtr="0">
              <a:noAutofit/>
            </a:bodyPr>
            <a:lstStyle/>
            <a:p>
              <a:endParaRPr sz="2880"/>
            </a:p>
          </p:txBody>
        </p:sp>
      </p:grpSp>
      <p:cxnSp>
        <p:nvCxnSpPr>
          <p:cNvPr id="615" name="Google Shape;615;p46"/>
          <p:cNvCxnSpPr/>
          <p:nvPr/>
        </p:nvCxnSpPr>
        <p:spPr>
          <a:xfrm rot="10800000" flipH="1">
            <a:off x="5411950" y="3438160"/>
            <a:ext cx="302880" cy="53664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16" name="Google Shape;616;p46"/>
          <p:cNvCxnSpPr/>
          <p:nvPr/>
        </p:nvCxnSpPr>
        <p:spPr>
          <a:xfrm rot="10800000">
            <a:off x="7135432" y="5261899"/>
            <a:ext cx="824160" cy="44640"/>
          </a:xfrm>
          <a:prstGeom prst="straightConnector1">
            <a:avLst/>
          </a:prstGeom>
          <a:noFill/>
          <a:ln w="19050" cap="flat" cmpd="sng">
            <a:solidFill>
              <a:srgbClr val="20BADE"/>
            </a:solidFill>
            <a:prstDash val="lgDash"/>
            <a:round/>
            <a:headEnd type="none" w="med" len="med"/>
            <a:tailEnd type="none" w="med" len="med"/>
          </a:ln>
          <a:effectLst>
            <a:outerShdw blurRad="57150" dist="19050" dir="5400000" algn="bl" rotWithShape="0">
              <a:srgbClr val="000000">
                <a:alpha val="81000"/>
              </a:srgbClr>
            </a:outerShdw>
          </a:effectLst>
        </p:spPr>
      </p:cxnSp>
      <p:cxnSp>
        <p:nvCxnSpPr>
          <p:cNvPr id="617" name="Google Shape;617;p46"/>
          <p:cNvCxnSpPr/>
          <p:nvPr/>
        </p:nvCxnSpPr>
        <p:spPr>
          <a:xfrm>
            <a:off x="6390600" y="3312926"/>
            <a:ext cx="655680" cy="4156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18" name="Google Shape;618;p46"/>
          <p:cNvCxnSpPr/>
          <p:nvPr/>
        </p:nvCxnSpPr>
        <p:spPr>
          <a:xfrm>
            <a:off x="7839576" y="4492701"/>
            <a:ext cx="306720" cy="47232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19" name="Google Shape;619;p46"/>
          <p:cNvCxnSpPr/>
          <p:nvPr/>
        </p:nvCxnSpPr>
        <p:spPr>
          <a:xfrm rot="10800000" flipH="1">
            <a:off x="8107776" y="3777382"/>
            <a:ext cx="790080" cy="13824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20" name="Google Shape;620;p46"/>
          <p:cNvCxnSpPr/>
          <p:nvPr/>
        </p:nvCxnSpPr>
        <p:spPr>
          <a:xfrm rot="10800000" flipH="1">
            <a:off x="5599626" y="4143146"/>
            <a:ext cx="1398240" cy="1708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21" name="Google Shape;621;p46"/>
          <p:cNvCxnSpPr/>
          <p:nvPr/>
        </p:nvCxnSpPr>
        <p:spPr>
          <a:xfrm flipH="1">
            <a:off x="7134795" y="3897125"/>
            <a:ext cx="1805280" cy="1266240"/>
          </a:xfrm>
          <a:prstGeom prst="straightConnector1">
            <a:avLst/>
          </a:prstGeom>
          <a:noFill/>
          <a:ln w="19050" cap="flat" cmpd="sng">
            <a:solidFill>
              <a:srgbClr val="20BADE"/>
            </a:solidFill>
            <a:prstDash val="lgDash"/>
            <a:round/>
            <a:headEnd type="none" w="med" len="med"/>
            <a:tailEnd type="none" w="med" len="med"/>
          </a:ln>
          <a:effectLst>
            <a:outerShdw blurRad="57150" dist="19050" dir="5400000" algn="bl" rotWithShape="0">
              <a:srgbClr val="000000">
                <a:alpha val="81000"/>
              </a:srgbClr>
            </a:outerShdw>
          </a:effectLst>
        </p:spPr>
      </p:cxnSp>
      <p:cxnSp>
        <p:nvCxnSpPr>
          <p:cNvPr id="622" name="Google Shape;622;p46"/>
          <p:cNvCxnSpPr/>
          <p:nvPr/>
        </p:nvCxnSpPr>
        <p:spPr>
          <a:xfrm flipH="1">
            <a:off x="6947370" y="4489450"/>
            <a:ext cx="283680" cy="490080"/>
          </a:xfrm>
          <a:prstGeom prst="straightConnector1">
            <a:avLst/>
          </a:prstGeom>
          <a:noFill/>
          <a:ln w="19050" cap="flat" cmpd="sng">
            <a:solidFill>
              <a:srgbClr val="20BADE"/>
            </a:solidFill>
            <a:prstDash val="lgDash"/>
            <a:round/>
            <a:headEnd type="none" w="med" len="med"/>
            <a:tailEnd type="none" w="med" len="med"/>
          </a:ln>
          <a:effectLst>
            <a:outerShdw blurRad="57150" dist="19050" dir="5400000" algn="bl" rotWithShape="0">
              <a:srgbClr val="000000">
                <a:alpha val="81000"/>
              </a:srgbClr>
            </a:outerShdw>
          </a:effectLst>
        </p:spPr>
      </p:cxnSp>
      <p:grpSp>
        <p:nvGrpSpPr>
          <p:cNvPr id="623" name="Google Shape;623;p46"/>
          <p:cNvGrpSpPr/>
          <p:nvPr/>
        </p:nvGrpSpPr>
        <p:grpSpPr>
          <a:xfrm>
            <a:off x="7979495" y="4871182"/>
            <a:ext cx="871298" cy="871285"/>
            <a:chOff x="8032508" y="3647645"/>
            <a:chExt cx="1087816" cy="1087800"/>
          </a:xfrm>
        </p:grpSpPr>
        <p:sp>
          <p:nvSpPr>
            <p:cNvPr id="624" name="Google Shape;624;p46"/>
            <p:cNvSpPr/>
            <p:nvPr/>
          </p:nvSpPr>
          <p:spPr>
            <a:xfrm>
              <a:off x="8032524" y="3647645"/>
              <a:ext cx="1087800" cy="108780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000">
                <a:solidFill>
                  <a:srgbClr val="F8A635"/>
                </a:solidFill>
                <a:latin typeface="Proxima Nova"/>
                <a:ea typeface="Proxima Nova"/>
                <a:cs typeface="Proxima Nova"/>
                <a:sym typeface="Proxima Nova"/>
              </a:endParaRPr>
            </a:p>
          </p:txBody>
        </p:sp>
        <p:sp>
          <p:nvSpPr>
            <p:cNvPr id="625" name="Google Shape;625;p46"/>
            <p:cNvSpPr txBox="1"/>
            <p:nvPr/>
          </p:nvSpPr>
          <p:spPr>
            <a:xfrm>
              <a:off x="8032508" y="3980155"/>
              <a:ext cx="1087800" cy="422700"/>
            </a:xfrm>
            <a:prstGeom prst="rect">
              <a:avLst/>
            </a:prstGeom>
            <a:noFill/>
            <a:ln>
              <a:noFill/>
            </a:ln>
          </p:spPr>
          <p:txBody>
            <a:bodyPr spcFirstLastPara="1" wrap="square" lIns="91440" tIns="91440" rIns="91440" bIns="91440" anchor="ctr" anchorCtr="0">
              <a:noAutofit/>
            </a:bodyPr>
            <a:lstStyle/>
            <a:p>
              <a:pPr algn="ctr"/>
              <a:r>
                <a:rPr lang="en" sz="900">
                  <a:solidFill>
                    <a:srgbClr val="F8A635"/>
                  </a:solidFill>
                  <a:latin typeface="Proxima Nova"/>
                  <a:ea typeface="Proxima Nova"/>
                  <a:cs typeface="Proxima Nova"/>
                  <a:sym typeface="Proxima Nova"/>
                </a:rPr>
                <a:t>HOURS OF OPERATION</a:t>
              </a:r>
              <a:endParaRPr sz="900">
                <a:solidFill>
                  <a:srgbClr val="F8A635"/>
                </a:solidFill>
                <a:latin typeface="Proxima Nova"/>
                <a:ea typeface="Proxima Nova"/>
                <a:cs typeface="Proxima Nova"/>
                <a:sym typeface="Proxima Nova"/>
              </a:endParaRPr>
            </a:p>
          </p:txBody>
        </p:sp>
      </p:grpSp>
      <p:grpSp>
        <p:nvGrpSpPr>
          <p:cNvPr id="626" name="Google Shape;626;p46"/>
          <p:cNvGrpSpPr/>
          <p:nvPr/>
        </p:nvGrpSpPr>
        <p:grpSpPr>
          <a:xfrm>
            <a:off x="9476444" y="5898468"/>
            <a:ext cx="1005048" cy="1005042"/>
            <a:chOff x="2195392" y="2493375"/>
            <a:chExt cx="1131608" cy="1131600"/>
          </a:xfrm>
        </p:grpSpPr>
        <p:sp>
          <p:nvSpPr>
            <p:cNvPr id="627" name="Google Shape;627;p46"/>
            <p:cNvSpPr/>
            <p:nvPr/>
          </p:nvSpPr>
          <p:spPr>
            <a:xfrm>
              <a:off x="2195400" y="2493375"/>
              <a:ext cx="1131600" cy="113160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200">
                <a:solidFill>
                  <a:srgbClr val="F8A635"/>
                </a:solidFill>
                <a:latin typeface="Proxima Nova"/>
                <a:ea typeface="Proxima Nova"/>
                <a:cs typeface="Proxima Nova"/>
                <a:sym typeface="Proxima Nova"/>
              </a:endParaRPr>
            </a:p>
          </p:txBody>
        </p:sp>
        <p:sp>
          <p:nvSpPr>
            <p:cNvPr id="628" name="Google Shape;628;p46"/>
            <p:cNvSpPr txBox="1"/>
            <p:nvPr/>
          </p:nvSpPr>
          <p:spPr>
            <a:xfrm>
              <a:off x="2195392" y="2839283"/>
              <a:ext cx="1131600" cy="439800"/>
            </a:xfrm>
            <a:prstGeom prst="rect">
              <a:avLst/>
            </a:prstGeom>
            <a:noFill/>
            <a:ln>
              <a:noFill/>
            </a:ln>
          </p:spPr>
          <p:txBody>
            <a:bodyPr spcFirstLastPara="1" wrap="square" lIns="91440" tIns="91440" rIns="91440" bIns="91440" anchor="ctr" anchorCtr="0">
              <a:noAutofit/>
            </a:bodyPr>
            <a:lstStyle/>
            <a:p>
              <a:pPr algn="ctr"/>
              <a:r>
                <a:rPr lang="en" sz="1000">
                  <a:solidFill>
                    <a:srgbClr val="F8A635"/>
                  </a:solidFill>
                  <a:latin typeface="Proxima Nova"/>
                  <a:ea typeface="Proxima Nova"/>
                  <a:cs typeface="Proxima Nova"/>
                  <a:sym typeface="Proxima Nova"/>
                </a:rPr>
                <a:t>RETAIL</a:t>
              </a:r>
              <a:endParaRPr sz="1000">
                <a:solidFill>
                  <a:srgbClr val="F8A635"/>
                </a:solidFill>
                <a:latin typeface="Proxima Nova"/>
                <a:ea typeface="Proxima Nova"/>
                <a:cs typeface="Proxima Nova"/>
                <a:sym typeface="Proxima Nova"/>
              </a:endParaRPr>
            </a:p>
            <a:p>
              <a:pPr algn="ctr"/>
              <a:r>
                <a:rPr lang="en" sz="1000">
                  <a:solidFill>
                    <a:srgbClr val="F8A635"/>
                  </a:solidFill>
                  <a:latin typeface="Proxima Nova"/>
                  <a:ea typeface="Proxima Nova"/>
                  <a:cs typeface="Proxima Nova"/>
                  <a:sym typeface="Proxima Nova"/>
                </a:rPr>
                <a:t>STORES</a:t>
              </a:r>
              <a:endParaRPr sz="1000">
                <a:solidFill>
                  <a:srgbClr val="F8A635"/>
                </a:solidFill>
                <a:latin typeface="Proxima Nova"/>
                <a:ea typeface="Proxima Nova"/>
                <a:cs typeface="Proxima Nova"/>
                <a:sym typeface="Proxima Nova"/>
              </a:endParaRPr>
            </a:p>
          </p:txBody>
        </p:sp>
      </p:grpSp>
      <p:pic>
        <p:nvPicPr>
          <p:cNvPr id="629" name="Google Shape;629;p46"/>
          <p:cNvPicPr preferRelativeResize="0"/>
          <p:nvPr/>
        </p:nvPicPr>
        <p:blipFill>
          <a:blip r:embed="rId3">
            <a:alphaModFix/>
          </a:blip>
          <a:stretch>
            <a:fillRect/>
          </a:stretch>
        </p:blipFill>
        <p:spPr>
          <a:xfrm>
            <a:off x="-3952325" y="8417189"/>
            <a:ext cx="2520901" cy="2193512"/>
          </a:xfrm>
          <a:prstGeom prst="rect">
            <a:avLst/>
          </a:prstGeom>
          <a:noFill/>
          <a:ln>
            <a:noFill/>
          </a:ln>
        </p:spPr>
      </p:pic>
      <p:cxnSp>
        <p:nvCxnSpPr>
          <p:cNvPr id="630" name="Google Shape;630;p46"/>
          <p:cNvCxnSpPr>
            <a:endCxn id="631" idx="1"/>
          </p:cNvCxnSpPr>
          <p:nvPr/>
        </p:nvCxnSpPr>
        <p:spPr>
          <a:xfrm>
            <a:off x="2737637" y="4006148"/>
            <a:ext cx="519360" cy="7060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31" name="Google Shape;631;p46"/>
          <p:cNvSpPr/>
          <p:nvPr/>
        </p:nvSpPr>
        <p:spPr>
          <a:xfrm>
            <a:off x="3109800" y="4565033"/>
            <a:ext cx="1005120" cy="100512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900">
                <a:solidFill>
                  <a:srgbClr val="F8A635"/>
                </a:solidFill>
                <a:latin typeface="Proxima Nova"/>
                <a:ea typeface="Proxima Nova"/>
                <a:cs typeface="Proxima Nova"/>
                <a:sym typeface="Proxima Nova"/>
              </a:rPr>
              <a:t>SERVICES</a:t>
            </a:r>
            <a:endParaRPr sz="900">
              <a:solidFill>
                <a:srgbClr val="F8A635"/>
              </a:solidFill>
              <a:latin typeface="Proxima Nova"/>
              <a:ea typeface="Proxima Nova"/>
              <a:cs typeface="Proxima Nova"/>
              <a:sym typeface="Proxima Nova"/>
            </a:endParaRPr>
          </a:p>
        </p:txBody>
      </p:sp>
      <p:cxnSp>
        <p:nvCxnSpPr>
          <p:cNvPr id="632" name="Google Shape;632;p46"/>
          <p:cNvCxnSpPr/>
          <p:nvPr/>
        </p:nvCxnSpPr>
        <p:spPr>
          <a:xfrm>
            <a:off x="8080344" y="4172974"/>
            <a:ext cx="2056320" cy="5433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33" name="Google Shape;633;p46"/>
          <p:cNvSpPr/>
          <p:nvPr/>
        </p:nvSpPr>
        <p:spPr>
          <a:xfrm>
            <a:off x="10112694" y="4284142"/>
            <a:ext cx="1131360" cy="113136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1000">
                <a:solidFill>
                  <a:srgbClr val="F8A635"/>
                </a:solidFill>
                <a:latin typeface="Proxima Nova"/>
                <a:ea typeface="Proxima Nova"/>
                <a:cs typeface="Proxima Nova"/>
                <a:sym typeface="Proxima Nova"/>
              </a:rPr>
              <a:t>PRODUCTS</a:t>
            </a:r>
            <a:endParaRPr sz="1000">
              <a:solidFill>
                <a:srgbClr val="F8A635"/>
              </a:solidFill>
              <a:latin typeface="Proxima Nova"/>
              <a:ea typeface="Proxima Nova"/>
              <a:cs typeface="Proxima Nova"/>
              <a:sym typeface="Proxima Nova"/>
            </a:endParaRPr>
          </a:p>
        </p:txBody>
      </p:sp>
      <p:sp>
        <p:nvSpPr>
          <p:cNvPr id="634" name="Google Shape;634;p46"/>
          <p:cNvSpPr/>
          <p:nvPr/>
        </p:nvSpPr>
        <p:spPr>
          <a:xfrm>
            <a:off x="1801374" y="4553253"/>
            <a:ext cx="593280" cy="59328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584" name="Google Shape;584;p46"/>
          <p:cNvSpPr/>
          <p:nvPr/>
        </p:nvSpPr>
        <p:spPr>
          <a:xfrm>
            <a:off x="2737675" y="1263000"/>
            <a:ext cx="1131360" cy="113136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35" name="Google Shape;635;p46"/>
          <p:cNvSpPr/>
          <p:nvPr/>
        </p:nvSpPr>
        <p:spPr>
          <a:xfrm>
            <a:off x="11612050" y="3244600"/>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36" name="Google Shape;636;p46"/>
          <p:cNvSpPr/>
          <p:nvPr/>
        </p:nvSpPr>
        <p:spPr>
          <a:xfrm>
            <a:off x="12827701" y="3133501"/>
            <a:ext cx="655680" cy="65568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564" name="Google Shape;564;p46"/>
          <p:cNvSpPr/>
          <p:nvPr/>
        </p:nvSpPr>
        <p:spPr>
          <a:xfrm>
            <a:off x="1397226" y="2057400"/>
            <a:ext cx="655680" cy="65568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637" name="Google Shape;637;p46"/>
          <p:cNvCxnSpPr>
            <a:stCxn id="638" idx="6"/>
          </p:cNvCxnSpPr>
          <p:nvPr/>
        </p:nvCxnSpPr>
        <p:spPr>
          <a:xfrm>
            <a:off x="4662419" y="3061017"/>
            <a:ext cx="866880" cy="513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39" name="Google Shape;639;p46"/>
          <p:cNvCxnSpPr/>
          <p:nvPr/>
        </p:nvCxnSpPr>
        <p:spPr>
          <a:xfrm rot="10800000" flipH="1">
            <a:off x="2992442" y="3116192"/>
            <a:ext cx="919680" cy="1857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40" name="Google Shape;640;p46"/>
          <p:cNvCxnSpPr/>
          <p:nvPr/>
        </p:nvCxnSpPr>
        <p:spPr>
          <a:xfrm rot="10800000">
            <a:off x="4499054" y="3319155"/>
            <a:ext cx="477120" cy="68592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41" name="Google Shape;641;p46"/>
          <p:cNvSpPr/>
          <p:nvPr/>
        </p:nvSpPr>
        <p:spPr>
          <a:xfrm>
            <a:off x="4829826" y="3976857"/>
            <a:ext cx="769920" cy="76992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900">
                <a:solidFill>
                  <a:srgbClr val="F8A635"/>
                </a:solidFill>
                <a:latin typeface="Proxima Nova"/>
                <a:ea typeface="Proxima Nova"/>
                <a:cs typeface="Proxima Nova"/>
                <a:sym typeface="Proxima Nova"/>
              </a:rPr>
              <a:t>RATING</a:t>
            </a:r>
            <a:endParaRPr sz="900">
              <a:solidFill>
                <a:srgbClr val="F8A635"/>
              </a:solidFill>
              <a:latin typeface="Proxima Nova"/>
              <a:ea typeface="Proxima Nova"/>
              <a:cs typeface="Proxima Nova"/>
              <a:sym typeface="Proxima Nova"/>
            </a:endParaRPr>
          </a:p>
        </p:txBody>
      </p:sp>
      <p:cxnSp>
        <p:nvCxnSpPr>
          <p:cNvPr id="642" name="Google Shape;642;p46"/>
          <p:cNvCxnSpPr>
            <a:stCxn id="643" idx="4"/>
            <a:endCxn id="644" idx="0"/>
          </p:cNvCxnSpPr>
          <p:nvPr/>
        </p:nvCxnSpPr>
        <p:spPr>
          <a:xfrm flipH="1">
            <a:off x="688666" y="3414960"/>
            <a:ext cx="155040" cy="15576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43" name="Google Shape;643;p46"/>
          <p:cNvSpPr/>
          <p:nvPr/>
        </p:nvSpPr>
        <p:spPr>
          <a:xfrm>
            <a:off x="584026" y="2895600"/>
            <a:ext cx="519360" cy="51936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645" name="Google Shape;645;p46"/>
          <p:cNvCxnSpPr>
            <a:stCxn id="646" idx="3"/>
            <a:endCxn id="644" idx="7"/>
          </p:cNvCxnSpPr>
          <p:nvPr/>
        </p:nvCxnSpPr>
        <p:spPr>
          <a:xfrm flipH="1">
            <a:off x="872475" y="3917613"/>
            <a:ext cx="1179995" cy="1131121"/>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grpSp>
        <p:nvGrpSpPr>
          <p:cNvPr id="647" name="Google Shape;647;p46"/>
          <p:cNvGrpSpPr/>
          <p:nvPr/>
        </p:nvGrpSpPr>
        <p:grpSpPr>
          <a:xfrm>
            <a:off x="1886743" y="2951732"/>
            <a:ext cx="1131608" cy="1131600"/>
            <a:chOff x="2195392" y="2493375"/>
            <a:chExt cx="1131608" cy="1131600"/>
          </a:xfrm>
        </p:grpSpPr>
        <p:sp>
          <p:nvSpPr>
            <p:cNvPr id="646" name="Google Shape;646;p46"/>
            <p:cNvSpPr/>
            <p:nvPr/>
          </p:nvSpPr>
          <p:spPr>
            <a:xfrm>
              <a:off x="2195400" y="2493375"/>
              <a:ext cx="1131600" cy="113160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200">
                <a:solidFill>
                  <a:srgbClr val="F8A635"/>
                </a:solidFill>
                <a:latin typeface="Proxima Nova"/>
                <a:ea typeface="Proxima Nova"/>
                <a:cs typeface="Proxima Nova"/>
                <a:sym typeface="Proxima Nova"/>
              </a:endParaRPr>
            </a:p>
          </p:txBody>
        </p:sp>
        <p:sp>
          <p:nvSpPr>
            <p:cNvPr id="648" name="Google Shape;648;p46"/>
            <p:cNvSpPr txBox="1"/>
            <p:nvPr/>
          </p:nvSpPr>
          <p:spPr>
            <a:xfrm>
              <a:off x="2195392" y="2839283"/>
              <a:ext cx="1131600" cy="439800"/>
            </a:xfrm>
            <a:prstGeom prst="rect">
              <a:avLst/>
            </a:prstGeom>
            <a:noFill/>
            <a:ln>
              <a:noFill/>
            </a:ln>
          </p:spPr>
          <p:txBody>
            <a:bodyPr spcFirstLastPara="1" wrap="square" lIns="91440" tIns="91440" rIns="91440" bIns="91440" anchor="ctr" anchorCtr="0">
              <a:noAutofit/>
            </a:bodyPr>
            <a:lstStyle/>
            <a:p>
              <a:pPr algn="ctr"/>
              <a:r>
                <a:rPr lang="en" sz="1000">
                  <a:solidFill>
                    <a:srgbClr val="F8A635"/>
                  </a:solidFill>
                  <a:latin typeface="Proxima Nova"/>
                  <a:ea typeface="Proxima Nova"/>
                  <a:cs typeface="Proxima Nova"/>
                  <a:sym typeface="Proxima Nova"/>
                </a:rPr>
                <a:t>RESTAURANTS</a:t>
              </a:r>
              <a:endParaRPr sz="1000">
                <a:solidFill>
                  <a:srgbClr val="F8A635"/>
                </a:solidFill>
                <a:latin typeface="Proxima Nova"/>
                <a:ea typeface="Proxima Nova"/>
                <a:cs typeface="Proxima Nova"/>
                <a:sym typeface="Proxima Nova"/>
              </a:endParaRPr>
            </a:p>
          </p:txBody>
        </p:sp>
      </p:grpSp>
      <p:sp>
        <p:nvSpPr>
          <p:cNvPr id="644" name="Google Shape;644;p46"/>
          <p:cNvSpPr/>
          <p:nvPr/>
        </p:nvSpPr>
        <p:spPr>
          <a:xfrm>
            <a:off x="429174" y="4972675"/>
            <a:ext cx="519360" cy="51936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649" name="Google Shape;649;p46"/>
          <p:cNvCxnSpPr/>
          <p:nvPr/>
        </p:nvCxnSpPr>
        <p:spPr>
          <a:xfrm>
            <a:off x="2010774" y="6309350"/>
            <a:ext cx="669120" cy="3292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50" name="Google Shape;650;p46"/>
          <p:cNvCxnSpPr/>
          <p:nvPr/>
        </p:nvCxnSpPr>
        <p:spPr>
          <a:xfrm rot="10800000" flipH="1">
            <a:off x="3198574" y="6418906"/>
            <a:ext cx="652800" cy="24432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51" name="Google Shape;651;p46"/>
          <p:cNvCxnSpPr/>
          <p:nvPr/>
        </p:nvCxnSpPr>
        <p:spPr>
          <a:xfrm>
            <a:off x="3110795" y="7003400"/>
            <a:ext cx="521280" cy="81744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52" name="Google Shape;652;p46"/>
          <p:cNvCxnSpPr/>
          <p:nvPr/>
        </p:nvCxnSpPr>
        <p:spPr>
          <a:xfrm flipH="1">
            <a:off x="3941586" y="6715350"/>
            <a:ext cx="239040" cy="106992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53" name="Google Shape;653;p46"/>
          <p:cNvCxnSpPr/>
          <p:nvPr/>
        </p:nvCxnSpPr>
        <p:spPr>
          <a:xfrm flipH="1">
            <a:off x="4251854" y="7653525"/>
            <a:ext cx="743520" cy="36768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54" name="Google Shape;654;p46"/>
          <p:cNvSpPr/>
          <p:nvPr/>
        </p:nvSpPr>
        <p:spPr>
          <a:xfrm>
            <a:off x="3381867" y="7772650"/>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567" name="Google Shape;567;p46"/>
          <p:cNvSpPr/>
          <p:nvPr/>
        </p:nvSpPr>
        <p:spPr>
          <a:xfrm>
            <a:off x="2643587" y="6480451"/>
            <a:ext cx="581280" cy="58128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55" name="Google Shape;655;p46"/>
          <p:cNvSpPr/>
          <p:nvPr/>
        </p:nvSpPr>
        <p:spPr>
          <a:xfrm>
            <a:off x="1129325" y="5672698"/>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56" name="Google Shape;656;p46"/>
          <p:cNvSpPr/>
          <p:nvPr/>
        </p:nvSpPr>
        <p:spPr>
          <a:xfrm>
            <a:off x="3815550" y="5805573"/>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57" name="Google Shape;657;p46"/>
          <p:cNvSpPr/>
          <p:nvPr/>
        </p:nvSpPr>
        <p:spPr>
          <a:xfrm>
            <a:off x="4955075" y="7273426"/>
            <a:ext cx="519360" cy="51936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658" name="Google Shape;658;p46"/>
          <p:cNvCxnSpPr/>
          <p:nvPr/>
        </p:nvCxnSpPr>
        <p:spPr>
          <a:xfrm rot="10800000" flipH="1">
            <a:off x="9587475" y="3031014"/>
            <a:ext cx="636480" cy="4473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59" name="Google Shape;659;p46"/>
          <p:cNvSpPr/>
          <p:nvPr/>
        </p:nvSpPr>
        <p:spPr>
          <a:xfrm>
            <a:off x="8886275" y="3361554"/>
            <a:ext cx="769920" cy="76992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1200">
                <a:solidFill>
                  <a:srgbClr val="F8A635"/>
                </a:solidFill>
                <a:latin typeface="Proxima Nova"/>
                <a:ea typeface="Proxima Nova"/>
                <a:cs typeface="Proxima Nova"/>
                <a:sym typeface="Proxima Nova"/>
              </a:rPr>
              <a:t>CITY</a:t>
            </a:r>
            <a:endParaRPr sz="1200">
              <a:solidFill>
                <a:srgbClr val="F8A635"/>
              </a:solidFill>
              <a:latin typeface="Proxima Nova"/>
              <a:ea typeface="Proxima Nova"/>
              <a:cs typeface="Proxima Nova"/>
              <a:sym typeface="Proxima Nova"/>
            </a:endParaRPr>
          </a:p>
        </p:txBody>
      </p:sp>
      <p:cxnSp>
        <p:nvCxnSpPr>
          <p:cNvPr id="660" name="Google Shape;660;p46"/>
          <p:cNvCxnSpPr/>
          <p:nvPr/>
        </p:nvCxnSpPr>
        <p:spPr>
          <a:xfrm rot="10800000">
            <a:off x="9110240" y="2391981"/>
            <a:ext cx="104160" cy="91632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61" name="Google Shape;661;p46"/>
          <p:cNvCxnSpPr/>
          <p:nvPr/>
        </p:nvCxnSpPr>
        <p:spPr>
          <a:xfrm rot="10800000" flipH="1">
            <a:off x="7845550" y="2292995"/>
            <a:ext cx="869760" cy="12484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62" name="Google Shape;662;p46"/>
          <p:cNvCxnSpPr/>
          <p:nvPr/>
        </p:nvCxnSpPr>
        <p:spPr>
          <a:xfrm rot="10800000">
            <a:off x="7146075" y="2060170"/>
            <a:ext cx="288000" cy="13852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63" name="Google Shape;663;p46"/>
          <p:cNvSpPr/>
          <p:nvPr/>
        </p:nvSpPr>
        <p:spPr>
          <a:xfrm>
            <a:off x="6684119" y="3496570"/>
            <a:ext cx="1262163" cy="117931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1600" dirty="0">
                <a:solidFill>
                  <a:srgbClr val="F8A635"/>
                </a:solidFill>
                <a:latin typeface="Proxima Nova"/>
                <a:ea typeface="Proxima Nova"/>
                <a:cs typeface="Proxima Nova"/>
                <a:sym typeface="Proxima Nova"/>
              </a:rPr>
              <a:t>BRAND </a:t>
            </a:r>
            <a:endParaRPr sz="1600" dirty="0">
              <a:solidFill>
                <a:srgbClr val="F8A635"/>
              </a:solidFill>
              <a:latin typeface="Proxima Nova"/>
              <a:ea typeface="Proxima Nova"/>
              <a:cs typeface="Proxima Nova"/>
              <a:sym typeface="Proxima Nova"/>
            </a:endParaRPr>
          </a:p>
        </p:txBody>
      </p:sp>
      <p:cxnSp>
        <p:nvCxnSpPr>
          <p:cNvPr id="664" name="Google Shape;664;p46"/>
          <p:cNvCxnSpPr/>
          <p:nvPr/>
        </p:nvCxnSpPr>
        <p:spPr>
          <a:xfrm flipH="1">
            <a:off x="5689654" y="5376675"/>
            <a:ext cx="899520" cy="3460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65" name="Google Shape;665;p46"/>
          <p:cNvCxnSpPr/>
          <p:nvPr/>
        </p:nvCxnSpPr>
        <p:spPr>
          <a:xfrm flipH="1">
            <a:off x="6611214" y="5557725"/>
            <a:ext cx="180960" cy="83664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66" name="Google Shape;666;p46"/>
          <p:cNvSpPr/>
          <p:nvPr/>
        </p:nvSpPr>
        <p:spPr>
          <a:xfrm>
            <a:off x="6561301" y="4965200"/>
            <a:ext cx="593280" cy="59328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700">
                <a:solidFill>
                  <a:srgbClr val="F8A635"/>
                </a:solidFill>
                <a:latin typeface="Proxima Nova"/>
                <a:ea typeface="Proxima Nova"/>
                <a:cs typeface="Proxima Nova"/>
                <a:sym typeface="Proxima Nova"/>
              </a:rPr>
              <a:t>TIME</a:t>
            </a:r>
            <a:endParaRPr sz="700">
              <a:solidFill>
                <a:srgbClr val="F8A635"/>
              </a:solidFill>
              <a:latin typeface="Proxima Nova"/>
              <a:ea typeface="Proxima Nova"/>
              <a:cs typeface="Proxima Nova"/>
              <a:sym typeface="Proxima Nova"/>
            </a:endParaRPr>
          </a:p>
          <a:p>
            <a:pPr algn="ctr"/>
            <a:r>
              <a:rPr lang="en" sz="700">
                <a:solidFill>
                  <a:srgbClr val="F8A635"/>
                </a:solidFill>
                <a:latin typeface="Proxima Nova"/>
                <a:ea typeface="Proxima Nova"/>
                <a:cs typeface="Proxima Nova"/>
                <a:sym typeface="Proxima Nova"/>
              </a:rPr>
              <a:t>NOW</a:t>
            </a:r>
            <a:endParaRPr sz="700">
              <a:solidFill>
                <a:srgbClr val="F8A635"/>
              </a:solidFill>
              <a:latin typeface="Proxima Nova"/>
              <a:ea typeface="Proxima Nova"/>
              <a:cs typeface="Proxima Nova"/>
              <a:sym typeface="Proxima Nova"/>
            </a:endParaRPr>
          </a:p>
        </p:txBody>
      </p:sp>
      <p:cxnSp>
        <p:nvCxnSpPr>
          <p:cNvPr id="667" name="Google Shape;667;p46"/>
          <p:cNvCxnSpPr>
            <a:endCxn id="668" idx="1"/>
          </p:cNvCxnSpPr>
          <p:nvPr/>
        </p:nvCxnSpPr>
        <p:spPr>
          <a:xfrm>
            <a:off x="5656378" y="6092480"/>
            <a:ext cx="504000" cy="42336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79" name="Google Shape;579;p46"/>
          <p:cNvSpPr/>
          <p:nvPr/>
        </p:nvSpPr>
        <p:spPr>
          <a:xfrm>
            <a:off x="4953150" y="5542532"/>
            <a:ext cx="769920" cy="7699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700">
                <a:solidFill>
                  <a:srgbClr val="F8A635"/>
                </a:solidFill>
                <a:latin typeface="Proxima Nova"/>
                <a:ea typeface="Proxima Nova"/>
                <a:cs typeface="Proxima Nova"/>
                <a:sym typeface="Proxima Nova"/>
              </a:rPr>
              <a:t>MENUS</a:t>
            </a:r>
            <a:endParaRPr sz="700">
              <a:solidFill>
                <a:srgbClr val="F8A635"/>
              </a:solidFill>
              <a:latin typeface="Proxima Nova"/>
              <a:ea typeface="Proxima Nova"/>
              <a:cs typeface="Proxima Nova"/>
              <a:sym typeface="Proxima Nova"/>
            </a:endParaRPr>
          </a:p>
        </p:txBody>
      </p:sp>
      <p:sp>
        <p:nvSpPr>
          <p:cNvPr id="668" name="Google Shape;668;p46"/>
          <p:cNvSpPr/>
          <p:nvPr/>
        </p:nvSpPr>
        <p:spPr>
          <a:xfrm>
            <a:off x="6025131" y="6380594"/>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960">
              <a:solidFill>
                <a:srgbClr val="FFFFFF"/>
              </a:solidFill>
              <a:latin typeface="Proxima Nova"/>
              <a:ea typeface="Proxima Nova"/>
              <a:cs typeface="Proxima Nova"/>
              <a:sym typeface="Proxima Nova"/>
            </a:endParaRPr>
          </a:p>
        </p:txBody>
      </p:sp>
      <p:cxnSp>
        <p:nvCxnSpPr>
          <p:cNvPr id="669" name="Google Shape;669;p46"/>
          <p:cNvCxnSpPr>
            <a:endCxn id="668" idx="4"/>
          </p:cNvCxnSpPr>
          <p:nvPr/>
        </p:nvCxnSpPr>
        <p:spPr>
          <a:xfrm rot="10800000">
            <a:off x="6486891" y="7304114"/>
            <a:ext cx="0" cy="159024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70" name="Google Shape;670;p46"/>
          <p:cNvCxnSpPr>
            <a:endCxn id="657" idx="5"/>
          </p:cNvCxnSpPr>
          <p:nvPr/>
        </p:nvCxnSpPr>
        <p:spPr>
          <a:xfrm rot="10800000">
            <a:off x="5398376" y="7716726"/>
            <a:ext cx="742560" cy="74256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71" name="Google Shape;671;p46"/>
          <p:cNvCxnSpPr/>
          <p:nvPr/>
        </p:nvCxnSpPr>
        <p:spPr>
          <a:xfrm>
            <a:off x="7631574" y="4564675"/>
            <a:ext cx="164640" cy="14865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72" name="Google Shape;672;p46"/>
          <p:cNvSpPr/>
          <p:nvPr/>
        </p:nvSpPr>
        <p:spPr>
          <a:xfrm>
            <a:off x="7499650" y="6041125"/>
            <a:ext cx="705600" cy="70560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700">
                <a:solidFill>
                  <a:srgbClr val="F8A635"/>
                </a:solidFill>
                <a:latin typeface="Proxima Nova"/>
                <a:ea typeface="Proxima Nova"/>
                <a:cs typeface="Proxima Nova"/>
                <a:sym typeface="Proxima Nova"/>
              </a:rPr>
              <a:t>HOLIDAY</a:t>
            </a:r>
            <a:endParaRPr sz="700">
              <a:solidFill>
                <a:srgbClr val="F8A635"/>
              </a:solidFill>
              <a:latin typeface="Proxima Nova"/>
              <a:ea typeface="Proxima Nova"/>
              <a:cs typeface="Proxima Nova"/>
              <a:sym typeface="Proxima Nova"/>
            </a:endParaRPr>
          </a:p>
          <a:p>
            <a:pPr algn="ctr"/>
            <a:r>
              <a:rPr lang="en" sz="700">
                <a:solidFill>
                  <a:srgbClr val="F8A635"/>
                </a:solidFill>
                <a:latin typeface="Proxima Nova"/>
                <a:ea typeface="Proxima Nova"/>
                <a:cs typeface="Proxima Nova"/>
                <a:sym typeface="Proxima Nova"/>
              </a:rPr>
              <a:t>HOURS</a:t>
            </a:r>
            <a:endParaRPr sz="700">
              <a:solidFill>
                <a:srgbClr val="F8A635"/>
              </a:solidFill>
              <a:latin typeface="Proxima Nova"/>
              <a:ea typeface="Proxima Nova"/>
              <a:cs typeface="Proxima Nova"/>
              <a:sym typeface="Proxima Nova"/>
            </a:endParaRPr>
          </a:p>
        </p:txBody>
      </p:sp>
      <p:cxnSp>
        <p:nvCxnSpPr>
          <p:cNvPr id="673" name="Google Shape;673;p46"/>
          <p:cNvCxnSpPr>
            <a:stCxn id="561" idx="3"/>
          </p:cNvCxnSpPr>
          <p:nvPr/>
        </p:nvCxnSpPr>
        <p:spPr>
          <a:xfrm flipH="1">
            <a:off x="6232749" y="2000451"/>
            <a:ext cx="672960" cy="6772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74" name="Google Shape;674;p46"/>
          <p:cNvCxnSpPr>
            <a:stCxn id="675" idx="2"/>
            <a:endCxn id="561" idx="6"/>
          </p:cNvCxnSpPr>
          <p:nvPr/>
        </p:nvCxnSpPr>
        <p:spPr>
          <a:xfrm rot="10800000">
            <a:off x="7348800" y="1816680"/>
            <a:ext cx="1120800" cy="1200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76" name="Google Shape;676;p46"/>
          <p:cNvCxnSpPr>
            <a:endCxn id="561" idx="0"/>
          </p:cNvCxnSpPr>
          <p:nvPr/>
        </p:nvCxnSpPr>
        <p:spPr>
          <a:xfrm>
            <a:off x="7089330" y="-844770"/>
            <a:ext cx="0" cy="2401920"/>
          </a:xfrm>
          <a:prstGeom prst="straightConnector1">
            <a:avLst/>
          </a:prstGeom>
          <a:noFill/>
          <a:ln w="19050" cap="flat" cmpd="sng">
            <a:solidFill>
              <a:srgbClr val="1D444D"/>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77" name="Google Shape;677;p46"/>
          <p:cNvCxnSpPr>
            <a:stCxn id="559" idx="6"/>
            <a:endCxn id="561" idx="2"/>
          </p:cNvCxnSpPr>
          <p:nvPr/>
        </p:nvCxnSpPr>
        <p:spPr>
          <a:xfrm>
            <a:off x="5589093" y="1756565"/>
            <a:ext cx="1240320" cy="604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61" name="Google Shape;561;p46"/>
          <p:cNvSpPr/>
          <p:nvPr/>
        </p:nvSpPr>
        <p:spPr>
          <a:xfrm>
            <a:off x="6829650" y="1557150"/>
            <a:ext cx="519360" cy="519360"/>
          </a:xfrm>
          <a:prstGeom prst="ellipse">
            <a:avLst/>
          </a:prstGeom>
          <a:gradFill>
            <a:gsLst>
              <a:gs pos="0">
                <a:srgbClr val="F1F8FD">
                  <a:alpha val="32941"/>
                </a:srgbClr>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cxnSp>
        <p:nvCxnSpPr>
          <p:cNvPr id="678" name="Google Shape;678;p46"/>
          <p:cNvCxnSpPr>
            <a:stCxn id="584" idx="6"/>
            <a:endCxn id="559" idx="2"/>
          </p:cNvCxnSpPr>
          <p:nvPr/>
        </p:nvCxnSpPr>
        <p:spPr>
          <a:xfrm rot="10800000" flipH="1">
            <a:off x="3869035" y="1756680"/>
            <a:ext cx="1064160" cy="7200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79" name="Google Shape;679;p46"/>
          <p:cNvCxnSpPr>
            <a:stCxn id="638" idx="7"/>
            <a:endCxn id="559" idx="3"/>
          </p:cNvCxnSpPr>
          <p:nvPr/>
        </p:nvCxnSpPr>
        <p:spPr>
          <a:xfrm flipV="1">
            <a:off x="4549667" y="1988383"/>
            <a:ext cx="479768" cy="800426"/>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sp>
        <p:nvSpPr>
          <p:cNvPr id="638" name="Google Shape;638;p46"/>
          <p:cNvSpPr/>
          <p:nvPr/>
        </p:nvSpPr>
        <p:spPr>
          <a:xfrm>
            <a:off x="3892499" y="2676057"/>
            <a:ext cx="769920" cy="76992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700">
                <a:solidFill>
                  <a:srgbClr val="F8A635"/>
                </a:solidFill>
                <a:latin typeface="Proxima Nova"/>
                <a:ea typeface="Proxima Nova"/>
                <a:cs typeface="Proxima Nova"/>
                <a:sym typeface="Proxima Nova"/>
              </a:rPr>
              <a:t>OFFERS</a:t>
            </a:r>
            <a:endParaRPr sz="700">
              <a:solidFill>
                <a:srgbClr val="F8A635"/>
              </a:solidFill>
              <a:latin typeface="Proxima Nova"/>
              <a:ea typeface="Proxima Nova"/>
              <a:cs typeface="Proxima Nova"/>
              <a:sym typeface="Proxima Nova"/>
            </a:endParaRPr>
          </a:p>
        </p:txBody>
      </p:sp>
      <p:cxnSp>
        <p:nvCxnSpPr>
          <p:cNvPr id="680" name="Google Shape;680;p46"/>
          <p:cNvCxnSpPr/>
          <p:nvPr/>
        </p:nvCxnSpPr>
        <p:spPr>
          <a:xfrm rot="10800000">
            <a:off x="5423454" y="2038094"/>
            <a:ext cx="349920" cy="64608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sp>
        <p:nvSpPr>
          <p:cNvPr id="559" name="Google Shape;559;p46"/>
          <p:cNvSpPr/>
          <p:nvPr/>
        </p:nvSpPr>
        <p:spPr>
          <a:xfrm>
            <a:off x="4933413" y="1428725"/>
            <a:ext cx="655680" cy="65568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grpSp>
        <p:nvGrpSpPr>
          <p:cNvPr id="681" name="Google Shape;681;p46"/>
          <p:cNvGrpSpPr/>
          <p:nvPr/>
        </p:nvGrpSpPr>
        <p:grpSpPr>
          <a:xfrm>
            <a:off x="5536033" y="2675698"/>
            <a:ext cx="923674" cy="923674"/>
            <a:chOff x="5135000" y="4404250"/>
            <a:chExt cx="1123800" cy="1123800"/>
          </a:xfrm>
        </p:grpSpPr>
        <p:sp>
          <p:nvSpPr>
            <p:cNvPr id="682" name="Google Shape;682;p46"/>
            <p:cNvSpPr/>
            <p:nvPr/>
          </p:nvSpPr>
          <p:spPr>
            <a:xfrm>
              <a:off x="5135000" y="4404250"/>
              <a:ext cx="1123800" cy="112380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1000">
                <a:solidFill>
                  <a:srgbClr val="F8A635"/>
                </a:solidFill>
                <a:latin typeface="Proxima Nova"/>
                <a:ea typeface="Proxima Nova"/>
                <a:cs typeface="Proxima Nova"/>
                <a:sym typeface="Proxima Nova"/>
              </a:endParaRPr>
            </a:p>
          </p:txBody>
        </p:sp>
        <p:sp>
          <p:nvSpPr>
            <p:cNvPr id="683" name="Google Shape;683;p46"/>
            <p:cNvSpPr txBox="1"/>
            <p:nvPr/>
          </p:nvSpPr>
          <p:spPr>
            <a:xfrm>
              <a:off x="5135000" y="4771200"/>
              <a:ext cx="1123800" cy="436800"/>
            </a:xfrm>
            <a:prstGeom prst="rect">
              <a:avLst/>
            </a:prstGeom>
            <a:noFill/>
            <a:ln>
              <a:noFill/>
            </a:ln>
          </p:spPr>
          <p:txBody>
            <a:bodyPr spcFirstLastPara="1" wrap="square" lIns="91440" tIns="91440" rIns="91440" bIns="91440" anchor="ctr" anchorCtr="0">
              <a:noAutofit/>
            </a:bodyPr>
            <a:lstStyle/>
            <a:p>
              <a:pPr algn="ctr"/>
              <a:r>
                <a:rPr lang="en" sz="1000">
                  <a:solidFill>
                    <a:srgbClr val="F8A635"/>
                  </a:solidFill>
                  <a:latin typeface="Proxima Nova"/>
                  <a:ea typeface="Proxima Nova"/>
                  <a:cs typeface="Proxima Nova"/>
                  <a:sym typeface="Proxima Nova"/>
                </a:rPr>
                <a:t>CATEGORY</a:t>
              </a:r>
              <a:endParaRPr sz="1000">
                <a:solidFill>
                  <a:srgbClr val="F8A635"/>
                </a:solidFill>
                <a:latin typeface="Proxima Nova"/>
                <a:ea typeface="Proxima Nova"/>
                <a:cs typeface="Proxima Nova"/>
                <a:sym typeface="Proxima Nova"/>
              </a:endParaRPr>
            </a:p>
          </p:txBody>
        </p:sp>
      </p:grpSp>
      <p:cxnSp>
        <p:nvCxnSpPr>
          <p:cNvPr id="684" name="Google Shape;684;p46"/>
          <p:cNvCxnSpPr>
            <a:stCxn id="557" idx="3"/>
            <a:endCxn id="584" idx="7"/>
          </p:cNvCxnSpPr>
          <p:nvPr/>
        </p:nvCxnSpPr>
        <p:spPr>
          <a:xfrm flipH="1">
            <a:off x="3703371" y="309979"/>
            <a:ext cx="1110240" cy="111888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85" name="Google Shape;685;p46"/>
          <p:cNvCxnSpPr/>
          <p:nvPr/>
        </p:nvCxnSpPr>
        <p:spPr>
          <a:xfrm>
            <a:off x="8778325" y="5557200"/>
            <a:ext cx="786720" cy="55872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86" name="Google Shape;686;p46"/>
          <p:cNvCxnSpPr/>
          <p:nvPr/>
        </p:nvCxnSpPr>
        <p:spPr>
          <a:xfrm rot="10800000" flipH="1">
            <a:off x="8830226" y="4965400"/>
            <a:ext cx="1298400" cy="21120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87" name="Google Shape;687;p46"/>
          <p:cNvCxnSpPr>
            <a:stCxn id="688" idx="4"/>
            <a:endCxn id="633" idx="0"/>
          </p:cNvCxnSpPr>
          <p:nvPr/>
        </p:nvCxnSpPr>
        <p:spPr>
          <a:xfrm>
            <a:off x="10626235" y="3301953"/>
            <a:ext cx="52139" cy="982189"/>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89" name="Google Shape;689;p46"/>
          <p:cNvCxnSpPr>
            <a:endCxn id="633" idx="1"/>
          </p:cNvCxnSpPr>
          <p:nvPr/>
        </p:nvCxnSpPr>
        <p:spPr>
          <a:xfrm>
            <a:off x="9586219" y="3911747"/>
            <a:ext cx="692160" cy="5380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0" name="Google Shape;690;p46"/>
          <p:cNvCxnSpPr/>
          <p:nvPr/>
        </p:nvCxnSpPr>
        <p:spPr>
          <a:xfrm rot="10800000" flipH="1">
            <a:off x="10203675" y="5382614"/>
            <a:ext cx="266880" cy="5721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1" name="Google Shape;691;p46"/>
          <p:cNvCxnSpPr>
            <a:endCxn id="633" idx="5"/>
          </p:cNvCxnSpPr>
          <p:nvPr/>
        </p:nvCxnSpPr>
        <p:spPr>
          <a:xfrm rot="10800000">
            <a:off x="11078371" y="5249819"/>
            <a:ext cx="552480" cy="59712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2" name="Google Shape;692;p46"/>
          <p:cNvCxnSpPr/>
          <p:nvPr/>
        </p:nvCxnSpPr>
        <p:spPr>
          <a:xfrm flipH="1">
            <a:off x="8016541" y="5686000"/>
            <a:ext cx="200160" cy="3945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3" name="Google Shape;693;p46"/>
          <p:cNvCxnSpPr>
            <a:stCxn id="628" idx="1"/>
            <a:endCxn id="672" idx="6"/>
          </p:cNvCxnSpPr>
          <p:nvPr/>
        </p:nvCxnSpPr>
        <p:spPr>
          <a:xfrm rot="10800000">
            <a:off x="8205403" y="6393795"/>
            <a:ext cx="1271040" cy="720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4" name="Google Shape;694;p46"/>
          <p:cNvCxnSpPr/>
          <p:nvPr/>
        </p:nvCxnSpPr>
        <p:spPr>
          <a:xfrm rot="10800000">
            <a:off x="8100160" y="6645014"/>
            <a:ext cx="555840" cy="816960"/>
          </a:xfrm>
          <a:prstGeom prst="straightConnector1">
            <a:avLst/>
          </a:prstGeom>
          <a:noFill/>
          <a:ln w="19050" cap="flat" cmpd="sng">
            <a:solidFill>
              <a:srgbClr val="1D444D"/>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5" name="Google Shape;695;p46"/>
          <p:cNvCxnSpPr/>
          <p:nvPr/>
        </p:nvCxnSpPr>
        <p:spPr>
          <a:xfrm rot="10800000" flipH="1">
            <a:off x="9214819" y="6808410"/>
            <a:ext cx="478080" cy="661920"/>
          </a:xfrm>
          <a:prstGeom prst="straightConnector1">
            <a:avLst/>
          </a:prstGeom>
          <a:noFill/>
          <a:ln w="19050" cap="flat" cmpd="sng">
            <a:solidFill>
              <a:srgbClr val="1D444D"/>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6" name="Google Shape;696;p46"/>
          <p:cNvCxnSpPr>
            <a:stCxn id="697" idx="2"/>
            <a:endCxn id="628" idx="3"/>
          </p:cNvCxnSpPr>
          <p:nvPr/>
        </p:nvCxnSpPr>
        <p:spPr>
          <a:xfrm flipH="1">
            <a:off x="10481470" y="6393894"/>
            <a:ext cx="893280" cy="72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8" name="Google Shape;698;p46"/>
          <p:cNvCxnSpPr/>
          <p:nvPr/>
        </p:nvCxnSpPr>
        <p:spPr>
          <a:xfrm rot="10800000" flipH="1">
            <a:off x="12703150" y="5809574"/>
            <a:ext cx="703680" cy="2808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699" name="Google Shape;699;p46"/>
          <p:cNvCxnSpPr/>
          <p:nvPr/>
        </p:nvCxnSpPr>
        <p:spPr>
          <a:xfrm>
            <a:off x="11225101" y="4973075"/>
            <a:ext cx="2196480" cy="52848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0" name="Google Shape;700;p46"/>
          <p:cNvCxnSpPr/>
          <p:nvPr/>
        </p:nvCxnSpPr>
        <p:spPr>
          <a:xfrm rot="10800000" flipH="1">
            <a:off x="11237626" y="4665710"/>
            <a:ext cx="1278720" cy="11424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1" name="Google Shape;701;p46"/>
          <p:cNvCxnSpPr>
            <a:stCxn id="544" idx="1"/>
            <a:endCxn id="702" idx="5"/>
          </p:cNvCxnSpPr>
          <p:nvPr/>
        </p:nvCxnSpPr>
        <p:spPr>
          <a:xfrm rot="10800000">
            <a:off x="13066558" y="4829246"/>
            <a:ext cx="466080" cy="50880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3" name="Google Shape;703;p46"/>
          <p:cNvCxnSpPr/>
          <p:nvPr/>
        </p:nvCxnSpPr>
        <p:spPr>
          <a:xfrm flipH="1">
            <a:off x="11117955" y="3988800"/>
            <a:ext cx="592320" cy="50592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4" name="Google Shape;704;p46"/>
          <p:cNvCxnSpPr/>
          <p:nvPr/>
        </p:nvCxnSpPr>
        <p:spPr>
          <a:xfrm>
            <a:off x="11069843" y="2984093"/>
            <a:ext cx="630720" cy="43872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5" name="Google Shape;705;p46"/>
          <p:cNvCxnSpPr/>
          <p:nvPr/>
        </p:nvCxnSpPr>
        <p:spPr>
          <a:xfrm flipH="1">
            <a:off x="12518061" y="3522950"/>
            <a:ext cx="308640" cy="528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6" name="Google Shape;706;p46"/>
          <p:cNvCxnSpPr/>
          <p:nvPr/>
        </p:nvCxnSpPr>
        <p:spPr>
          <a:xfrm rot="10800000">
            <a:off x="13154245" y="4666830"/>
            <a:ext cx="1812480" cy="4267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7" name="Google Shape;707;p46"/>
          <p:cNvCxnSpPr/>
          <p:nvPr/>
        </p:nvCxnSpPr>
        <p:spPr>
          <a:xfrm flipH="1">
            <a:off x="13129550" y="3803501"/>
            <a:ext cx="1776000" cy="6715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8" name="Google Shape;708;p46"/>
          <p:cNvCxnSpPr>
            <a:endCxn id="636" idx="6"/>
          </p:cNvCxnSpPr>
          <p:nvPr/>
        </p:nvCxnSpPr>
        <p:spPr>
          <a:xfrm flipH="1">
            <a:off x="13483381" y="3451741"/>
            <a:ext cx="1857120" cy="960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09" name="Google Shape;709;p46"/>
          <p:cNvCxnSpPr/>
          <p:nvPr/>
        </p:nvCxnSpPr>
        <p:spPr>
          <a:xfrm flipH="1">
            <a:off x="9298965" y="-844950"/>
            <a:ext cx="1241760" cy="217152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10" name="Google Shape;710;p46"/>
          <p:cNvCxnSpPr/>
          <p:nvPr/>
        </p:nvCxnSpPr>
        <p:spPr>
          <a:xfrm rot="10800000">
            <a:off x="9521050" y="2082670"/>
            <a:ext cx="684000" cy="40608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11" name="Google Shape;711;p46"/>
          <p:cNvCxnSpPr/>
          <p:nvPr/>
        </p:nvCxnSpPr>
        <p:spPr>
          <a:xfrm rot="10800000" flipH="1">
            <a:off x="10744426" y="-288235"/>
            <a:ext cx="424320" cy="2554560"/>
          </a:xfrm>
          <a:prstGeom prst="straightConnector1">
            <a:avLst/>
          </a:prstGeom>
          <a:noFill/>
          <a:ln w="19050" cap="flat" cmpd="sng">
            <a:solidFill>
              <a:srgbClr val="20BADE"/>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12" name="Google Shape;712;p46"/>
          <p:cNvCxnSpPr/>
          <p:nvPr/>
        </p:nvCxnSpPr>
        <p:spPr>
          <a:xfrm rot="10800000" flipH="1">
            <a:off x="11033741" y="1745101"/>
            <a:ext cx="822720" cy="705600"/>
          </a:xfrm>
          <a:prstGeom prst="straightConnector1">
            <a:avLst/>
          </a:prstGeom>
          <a:noFill/>
          <a:ln w="19050" cap="flat" cmpd="sng">
            <a:solidFill>
              <a:srgbClr val="388191"/>
            </a:solidFill>
            <a:prstDash val="solid"/>
            <a:round/>
            <a:headEnd type="none" w="med" len="med"/>
            <a:tailEnd type="none" w="med" len="med"/>
          </a:ln>
          <a:effectLst>
            <a:outerShdw blurRad="57150" dist="19050" dir="5400000" algn="bl" rotWithShape="0">
              <a:srgbClr val="000000">
                <a:alpha val="81000"/>
              </a:srgbClr>
            </a:outerShdw>
          </a:effectLst>
        </p:spPr>
      </p:cxnSp>
      <p:cxnSp>
        <p:nvCxnSpPr>
          <p:cNvPr id="713" name="Google Shape;713;p46"/>
          <p:cNvCxnSpPr/>
          <p:nvPr/>
        </p:nvCxnSpPr>
        <p:spPr>
          <a:xfrm rot="10800000" flipH="1">
            <a:off x="12167901" y="-139090"/>
            <a:ext cx="468960" cy="1499040"/>
          </a:xfrm>
          <a:prstGeom prst="straightConnector1">
            <a:avLst/>
          </a:prstGeom>
          <a:noFill/>
          <a:ln w="19050" cap="flat" cmpd="sng">
            <a:solidFill>
              <a:srgbClr val="214D57"/>
            </a:solidFill>
            <a:prstDash val="solid"/>
            <a:round/>
            <a:headEnd type="none" w="med" len="med"/>
            <a:tailEnd type="none" w="med" len="med"/>
          </a:ln>
          <a:effectLst>
            <a:outerShdw blurRad="57150" dist="19050" dir="5400000" algn="bl" rotWithShape="0">
              <a:srgbClr val="000000">
                <a:alpha val="81000"/>
              </a:srgbClr>
            </a:outerShdw>
          </a:effectLst>
        </p:spPr>
      </p:cxnSp>
      <p:sp>
        <p:nvSpPr>
          <p:cNvPr id="714" name="Google Shape;714;p46"/>
          <p:cNvSpPr/>
          <p:nvPr/>
        </p:nvSpPr>
        <p:spPr>
          <a:xfrm>
            <a:off x="8469592" y="7375574"/>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1D444D"/>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97" name="Google Shape;697;p46"/>
          <p:cNvSpPr/>
          <p:nvPr/>
        </p:nvSpPr>
        <p:spPr>
          <a:xfrm>
            <a:off x="11374750" y="5694774"/>
            <a:ext cx="1398240" cy="139824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214D57"/>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544" name="Google Shape;544;p46"/>
          <p:cNvSpPr/>
          <p:nvPr/>
        </p:nvSpPr>
        <p:spPr>
          <a:xfrm>
            <a:off x="13397392" y="5202800"/>
            <a:ext cx="923520" cy="92352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1D444D"/>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702" name="Google Shape;702;p46"/>
          <p:cNvSpPr/>
          <p:nvPr/>
        </p:nvSpPr>
        <p:spPr>
          <a:xfrm>
            <a:off x="12506750" y="4269750"/>
            <a:ext cx="655680" cy="65568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715" name="Google Shape;715;p46"/>
          <p:cNvSpPr/>
          <p:nvPr/>
        </p:nvSpPr>
        <p:spPr>
          <a:xfrm>
            <a:off x="11814250" y="1337826"/>
            <a:ext cx="519360" cy="51936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75" name="Google Shape;675;p46"/>
          <p:cNvSpPr/>
          <p:nvPr/>
        </p:nvSpPr>
        <p:spPr>
          <a:xfrm>
            <a:off x="8469600" y="1263000"/>
            <a:ext cx="1131360" cy="1131360"/>
          </a:xfrm>
          <a:prstGeom prst="ellipse">
            <a:avLst/>
          </a:prstGeom>
          <a:gradFill>
            <a:gsLst>
              <a:gs pos="0">
                <a:srgbClr val="1D444D"/>
              </a:gs>
              <a:gs pos="100000">
                <a:srgbClr val="FFFFFF">
                  <a:alpha val="0"/>
                </a:srgbClr>
              </a:gs>
            </a:gsLst>
            <a:path path="circle">
              <a:fillToRect l="50000" t="50000" r="50000" b="50000"/>
            </a:path>
            <a:tileRect/>
          </a:gradFill>
          <a:ln w="19050" cap="flat" cmpd="sng">
            <a:solidFill>
              <a:srgbClr val="388191"/>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endParaRPr sz="640">
              <a:solidFill>
                <a:srgbClr val="FFFFFF"/>
              </a:solidFill>
              <a:latin typeface="Proxima Nova"/>
              <a:ea typeface="Proxima Nova"/>
              <a:cs typeface="Proxima Nova"/>
              <a:sym typeface="Proxima Nova"/>
            </a:endParaRPr>
          </a:p>
        </p:txBody>
      </p:sp>
      <p:sp>
        <p:nvSpPr>
          <p:cNvPr id="688" name="Google Shape;688;p46"/>
          <p:cNvSpPr/>
          <p:nvPr/>
        </p:nvSpPr>
        <p:spPr>
          <a:xfrm>
            <a:off x="10123675" y="2296833"/>
            <a:ext cx="1005120" cy="1005120"/>
          </a:xfrm>
          <a:prstGeom prst="ellipse">
            <a:avLst/>
          </a:prstGeom>
          <a:gradFill>
            <a:gsLst>
              <a:gs pos="0">
                <a:srgbClr val="388191"/>
              </a:gs>
              <a:gs pos="100000">
                <a:srgbClr val="FFFFFF">
                  <a:alpha val="0"/>
                </a:srgbClr>
              </a:gs>
            </a:gsLst>
            <a:path path="circle">
              <a:fillToRect l="50000" t="50000" r="50000" b="50000"/>
            </a:path>
            <a:tileRect/>
          </a:gradFill>
          <a:ln w="19050" cap="flat" cmpd="sng">
            <a:solidFill>
              <a:srgbClr val="20BADE"/>
            </a:solidFill>
            <a:prstDash val="solid"/>
            <a:round/>
            <a:headEnd type="none" w="sm" len="sm"/>
            <a:tailEnd type="none" w="sm" len="sm"/>
          </a:ln>
          <a:effectLst>
            <a:outerShdw blurRad="142875" dist="114300" dir="5400000" algn="bl" rotWithShape="0">
              <a:srgbClr val="000000">
                <a:alpha val="50000"/>
              </a:srgbClr>
            </a:outerShdw>
          </a:effectLst>
        </p:spPr>
        <p:txBody>
          <a:bodyPr spcFirstLastPara="1" wrap="square" lIns="91440" tIns="91440" rIns="91440" bIns="91440" anchor="ctr" anchorCtr="0">
            <a:noAutofit/>
          </a:bodyPr>
          <a:lstStyle/>
          <a:p>
            <a:pPr algn="ctr"/>
            <a:r>
              <a:rPr lang="en" sz="1200">
                <a:solidFill>
                  <a:srgbClr val="F8A635"/>
                </a:solidFill>
                <a:latin typeface="Proxima Nova"/>
                <a:ea typeface="Proxima Nova"/>
                <a:cs typeface="Proxima Nova"/>
                <a:sym typeface="Proxima Nova"/>
              </a:rPr>
              <a:t>EVENTS</a:t>
            </a:r>
            <a:endParaRPr sz="1200">
              <a:solidFill>
                <a:srgbClr val="F8A635"/>
              </a:solidFill>
              <a:latin typeface="Proxima Nova"/>
              <a:ea typeface="Proxima Nova"/>
              <a:cs typeface="Proxima Nova"/>
              <a:sym typeface="Proxima Nova"/>
            </a:endParaRPr>
          </a:p>
        </p:txBody>
      </p:sp>
      <p:sp>
        <p:nvSpPr>
          <p:cNvPr id="716" name="Google Shape;716;p46"/>
          <p:cNvSpPr txBox="1"/>
          <p:nvPr/>
        </p:nvSpPr>
        <p:spPr>
          <a:xfrm>
            <a:off x="0" y="-39360"/>
            <a:ext cx="14630400" cy="1499040"/>
          </a:xfrm>
          <a:prstGeom prst="rect">
            <a:avLst/>
          </a:prstGeom>
          <a:solidFill>
            <a:srgbClr val="D9D9D9"/>
          </a:solidFill>
          <a:ln>
            <a:noFill/>
          </a:ln>
        </p:spPr>
        <p:txBody>
          <a:bodyPr spcFirstLastPara="1" wrap="square" lIns="146280" tIns="146280" rIns="146280" bIns="146280" anchor="ctr" anchorCtr="0">
            <a:noAutofit/>
          </a:bodyPr>
          <a:lstStyle/>
          <a:p>
            <a:pPr algn="ctr"/>
            <a:r>
              <a:rPr lang="en" sz="4800">
                <a:latin typeface="Oswald"/>
                <a:ea typeface="Oswald"/>
                <a:cs typeface="Oswald"/>
                <a:sym typeface="Oswald"/>
              </a:rPr>
              <a:t>SEARCH ENGINES USE A KNOWLEDGE GRAPH TO ANSWER QUESTIONS-- </a:t>
            </a:r>
            <a:r>
              <a:rPr lang="en" sz="4800" b="1">
                <a:latin typeface="Oswald"/>
                <a:ea typeface="Oswald"/>
                <a:cs typeface="Oswald"/>
                <a:sym typeface="Oswald"/>
              </a:rPr>
              <a:t>AND SO WILL YOU</a:t>
            </a:r>
            <a:r>
              <a:rPr lang="en" sz="4800">
                <a:latin typeface="Oswald"/>
                <a:ea typeface="Oswald"/>
                <a:cs typeface="Oswald"/>
                <a:sym typeface="Oswald"/>
              </a:rPr>
              <a:t> </a:t>
            </a:r>
            <a:endParaRPr sz="4800">
              <a:latin typeface="Oswald"/>
              <a:ea typeface="Oswald"/>
              <a:cs typeface="Oswald"/>
              <a:sym typeface="Oswald"/>
            </a:endParaRPr>
          </a:p>
        </p:txBody>
      </p:sp>
    </p:spTree>
    <p:extLst>
      <p:ext uri="{BB962C8B-B14F-4D97-AF65-F5344CB8AC3E}">
        <p14:creationId xmlns:p14="http://schemas.microsoft.com/office/powerpoint/2010/main" val="112886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3657600" y="6271146"/>
            <a:ext cx="7315200" cy="9144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368DC78-DB13-3044-9538-C9937BE615B6}"/>
              </a:ext>
            </a:extLst>
          </p:cNvPr>
          <p:cNvGrpSpPr/>
          <p:nvPr/>
        </p:nvGrpSpPr>
        <p:grpSpPr>
          <a:xfrm>
            <a:off x="1371600" y="1396237"/>
            <a:ext cx="1828800" cy="3960509"/>
            <a:chOff x="1371600" y="1983091"/>
            <a:chExt cx="1828800" cy="3960509"/>
          </a:xfrm>
        </p:grpSpPr>
        <p:sp>
          <p:nvSpPr>
            <p:cNvPr id="7" name="TextBox 6" title="0"/>
            <p:cNvSpPr txBox="1"/>
            <p:nvPr/>
          </p:nvSpPr>
          <p:spPr>
            <a:xfrm>
              <a:off x="1371600" y="1983091"/>
              <a:ext cx="1828800" cy="215444"/>
            </a:xfrm>
            <a:prstGeom prst="rect">
              <a:avLst/>
            </a:prstGeom>
            <a:noFill/>
          </p:spPr>
          <p:txBody>
            <a:bodyPr wrap="square" lIns="0" tIns="0" rIns="0" bIns="0" rtlCol="0">
              <a:spAutoFit/>
            </a:bodyPr>
            <a:lstStyle/>
            <a:p>
              <a:pPr algn="ctr"/>
              <a:r>
                <a:rPr lang="en-US" sz="1400" b="1" dirty="0">
                  <a:solidFill>
                    <a:srgbClr val="E1E5E8"/>
                  </a:solidFill>
                  <a:latin typeface="Arial" charset="0"/>
                  <a:ea typeface="Arial" charset="0"/>
                  <a:cs typeface="Arial" charset="0"/>
                </a:rPr>
                <a:t>Web</a:t>
              </a:r>
              <a:endParaRPr lang="en-US" sz="1400" dirty="0">
                <a:solidFill>
                  <a:srgbClr val="E1E5E8"/>
                </a:solidFill>
                <a:latin typeface="Arial" charset="0"/>
                <a:ea typeface="Arial" charset="0"/>
                <a:cs typeface="Arial" charset="0"/>
              </a:endParaRPr>
            </a:p>
          </p:txBody>
        </p:sp>
        <p:cxnSp>
          <p:nvCxnSpPr>
            <p:cNvPr id="12" name="Straight Connector 11"/>
            <p:cNvCxnSpPr>
              <a:endCxn id="11" idx="0"/>
            </p:cNvCxnSpPr>
            <p:nvPr/>
          </p:nvCxnSpPr>
          <p:spPr>
            <a:xfrm>
              <a:off x="2286000" y="2286000"/>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88000" y="2287157"/>
              <a:ext cx="37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371600" y="3200400"/>
              <a:ext cx="1828800" cy="182880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2286000" y="5029200"/>
              <a:ext cx="0" cy="914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40" title="0"/>
          <p:cNvSpPr txBox="1"/>
          <p:nvPr/>
        </p:nvSpPr>
        <p:spPr>
          <a:xfrm>
            <a:off x="3886200" y="1396237"/>
            <a:ext cx="1828800" cy="215444"/>
          </a:xfrm>
          <a:prstGeom prst="rect">
            <a:avLst/>
          </a:prstGeom>
          <a:noFill/>
        </p:spPr>
        <p:txBody>
          <a:bodyPr wrap="square" lIns="0" tIns="0" rIns="0" bIns="0" rtlCol="0">
            <a:spAutoFit/>
          </a:bodyPr>
          <a:lstStyle/>
          <a:p>
            <a:pPr algn="ctr"/>
            <a:r>
              <a:rPr lang="en-US" sz="1400" b="1" dirty="0">
                <a:solidFill>
                  <a:srgbClr val="E1E5E8"/>
                </a:solidFill>
                <a:latin typeface="Arial" charset="0"/>
                <a:ea typeface="Arial" charset="0"/>
                <a:cs typeface="Arial" charset="0"/>
              </a:rPr>
              <a:t>Direct Channels</a:t>
            </a:r>
            <a:endParaRPr lang="en-US" sz="1400" dirty="0">
              <a:solidFill>
                <a:srgbClr val="E1E5E8"/>
              </a:solidFill>
              <a:latin typeface="Arial" charset="0"/>
              <a:ea typeface="Arial" charset="0"/>
              <a:cs typeface="Arial" charset="0"/>
            </a:endParaRPr>
          </a:p>
        </p:txBody>
      </p:sp>
      <p:cxnSp>
        <p:nvCxnSpPr>
          <p:cNvPr id="42" name="Straight Connector 41"/>
          <p:cNvCxnSpPr>
            <a:endCxn id="44" idx="0"/>
          </p:cNvCxnSpPr>
          <p:nvPr/>
        </p:nvCxnSpPr>
        <p:spPr>
          <a:xfrm>
            <a:off x="4800600" y="1699146"/>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a:off x="4130675" y="1700303"/>
            <a:ext cx="13303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886200" y="2613546"/>
            <a:ext cx="1828800" cy="182880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p:nvPr/>
        </p:nvCxnSpPr>
        <p:spPr>
          <a:xfrm>
            <a:off x="4800600" y="4442346"/>
            <a:ext cx="0" cy="914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title="0"/>
          <p:cNvSpPr txBox="1"/>
          <p:nvPr/>
        </p:nvSpPr>
        <p:spPr>
          <a:xfrm>
            <a:off x="6138726" y="1396237"/>
            <a:ext cx="2351314" cy="215444"/>
          </a:xfrm>
          <a:prstGeom prst="rect">
            <a:avLst/>
          </a:prstGeom>
          <a:noFill/>
        </p:spPr>
        <p:txBody>
          <a:bodyPr wrap="square" lIns="0" tIns="0" rIns="0" bIns="0" rtlCol="0">
            <a:spAutoFit/>
          </a:bodyPr>
          <a:lstStyle/>
          <a:p>
            <a:pPr algn="ctr"/>
            <a:r>
              <a:rPr lang="en-US" sz="1400" b="1" dirty="0">
                <a:solidFill>
                  <a:srgbClr val="E1E5E8"/>
                </a:solidFill>
                <a:latin typeface="Arial" charset="0"/>
                <a:ea typeface="Arial" charset="0"/>
                <a:cs typeface="Arial" charset="0"/>
              </a:rPr>
              <a:t>Search, Maps, Directories</a:t>
            </a:r>
            <a:endParaRPr lang="en-US" sz="1400" dirty="0">
              <a:solidFill>
                <a:srgbClr val="E1E5E8"/>
              </a:solidFill>
              <a:latin typeface="Arial" charset="0"/>
              <a:ea typeface="Arial" charset="0"/>
              <a:cs typeface="Arial" charset="0"/>
            </a:endParaRPr>
          </a:p>
        </p:txBody>
      </p:sp>
      <p:cxnSp>
        <p:nvCxnSpPr>
          <p:cNvPr id="46" name="Straight Connector 45"/>
          <p:cNvCxnSpPr>
            <a:endCxn id="48" idx="0"/>
          </p:cNvCxnSpPr>
          <p:nvPr/>
        </p:nvCxnSpPr>
        <p:spPr>
          <a:xfrm>
            <a:off x="7315200" y="1699146"/>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6242050" y="1700303"/>
            <a:ext cx="2143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400800" y="2613546"/>
            <a:ext cx="1828800" cy="182880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7315200" y="4442346"/>
            <a:ext cx="0" cy="1828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63F6306-81E9-CE40-8D6A-56A73C1BB245}"/>
              </a:ext>
            </a:extLst>
          </p:cNvPr>
          <p:cNvGrpSpPr/>
          <p:nvPr/>
        </p:nvGrpSpPr>
        <p:grpSpPr>
          <a:xfrm>
            <a:off x="8915400" y="1396237"/>
            <a:ext cx="1828800" cy="3960509"/>
            <a:chOff x="8622000" y="1983091"/>
            <a:chExt cx="1828800" cy="3960509"/>
          </a:xfrm>
        </p:grpSpPr>
        <p:sp>
          <p:nvSpPr>
            <p:cNvPr id="49" name="TextBox 48" title="0"/>
            <p:cNvSpPr txBox="1"/>
            <p:nvPr/>
          </p:nvSpPr>
          <p:spPr>
            <a:xfrm>
              <a:off x="8622000" y="1983091"/>
              <a:ext cx="1828800" cy="215444"/>
            </a:xfrm>
            <a:prstGeom prst="rect">
              <a:avLst/>
            </a:prstGeom>
            <a:noFill/>
          </p:spPr>
          <p:txBody>
            <a:bodyPr wrap="square" lIns="0" tIns="0" rIns="0" bIns="0" rtlCol="0">
              <a:spAutoFit/>
            </a:bodyPr>
            <a:lstStyle/>
            <a:p>
              <a:pPr algn="ctr"/>
              <a:r>
                <a:rPr lang="en-US" sz="1400" b="1" dirty="0">
                  <a:solidFill>
                    <a:srgbClr val="E1E5E8"/>
                  </a:solidFill>
                  <a:latin typeface="Arial" charset="0"/>
                  <a:ea typeface="Arial" charset="0"/>
                  <a:cs typeface="Arial" charset="0"/>
                </a:rPr>
                <a:t>Chat</a:t>
              </a:r>
              <a:endParaRPr lang="en-US" sz="1400" dirty="0">
                <a:solidFill>
                  <a:srgbClr val="E1E5E8"/>
                </a:solidFill>
                <a:latin typeface="Arial" charset="0"/>
                <a:ea typeface="Arial" charset="0"/>
                <a:cs typeface="Arial" charset="0"/>
              </a:endParaRPr>
            </a:p>
          </p:txBody>
        </p:sp>
        <p:cxnSp>
          <p:nvCxnSpPr>
            <p:cNvPr id="50" name="Straight Connector 49"/>
            <p:cNvCxnSpPr>
              <a:endCxn id="52" idx="0"/>
            </p:cNvCxnSpPr>
            <p:nvPr/>
          </p:nvCxnSpPr>
          <p:spPr>
            <a:xfrm>
              <a:off x="9536400" y="2286000"/>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345600" y="2287157"/>
              <a:ext cx="38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8622000" y="3200400"/>
              <a:ext cx="1828800" cy="182880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p:nvPr/>
          </p:nvCxnSpPr>
          <p:spPr>
            <a:xfrm>
              <a:off x="9536400" y="5029200"/>
              <a:ext cx="0" cy="914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4E58FDC-0653-5341-A048-2D43D060E11E}"/>
              </a:ext>
            </a:extLst>
          </p:cNvPr>
          <p:cNvGrpSpPr/>
          <p:nvPr/>
        </p:nvGrpSpPr>
        <p:grpSpPr>
          <a:xfrm>
            <a:off x="11430000" y="1396237"/>
            <a:ext cx="1828800" cy="3960509"/>
            <a:chOff x="11430000" y="1983091"/>
            <a:chExt cx="1828800" cy="3960509"/>
          </a:xfrm>
        </p:grpSpPr>
        <p:sp>
          <p:nvSpPr>
            <p:cNvPr id="53" name="TextBox 52" title="0"/>
            <p:cNvSpPr txBox="1"/>
            <p:nvPr/>
          </p:nvSpPr>
          <p:spPr>
            <a:xfrm>
              <a:off x="11430000" y="1983091"/>
              <a:ext cx="1828800" cy="215444"/>
            </a:xfrm>
            <a:prstGeom prst="rect">
              <a:avLst/>
            </a:prstGeom>
            <a:noFill/>
          </p:spPr>
          <p:txBody>
            <a:bodyPr wrap="square" lIns="0" tIns="0" rIns="0" bIns="0" rtlCol="0">
              <a:spAutoFit/>
            </a:bodyPr>
            <a:lstStyle/>
            <a:p>
              <a:pPr algn="ctr"/>
              <a:r>
                <a:rPr lang="en-US" sz="1400" b="1" dirty="0">
                  <a:solidFill>
                    <a:srgbClr val="E1E5E8"/>
                  </a:solidFill>
                  <a:latin typeface="Arial" charset="0"/>
                  <a:ea typeface="Arial" charset="0"/>
                  <a:cs typeface="Arial" charset="0"/>
                </a:rPr>
                <a:t>Voice</a:t>
              </a:r>
              <a:endParaRPr lang="en-US" sz="1400" dirty="0">
                <a:solidFill>
                  <a:srgbClr val="E1E5E8"/>
                </a:solidFill>
                <a:latin typeface="Arial" charset="0"/>
                <a:ea typeface="Arial" charset="0"/>
                <a:cs typeface="Arial" charset="0"/>
              </a:endParaRPr>
            </a:p>
          </p:txBody>
        </p:sp>
        <p:cxnSp>
          <p:nvCxnSpPr>
            <p:cNvPr id="54" name="Straight Connector 53"/>
            <p:cNvCxnSpPr>
              <a:endCxn id="56" idx="0"/>
            </p:cNvCxnSpPr>
            <p:nvPr/>
          </p:nvCxnSpPr>
          <p:spPr>
            <a:xfrm>
              <a:off x="12344400" y="2286000"/>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2096000" y="2287157"/>
              <a:ext cx="4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11430000" y="3200400"/>
              <a:ext cx="1828800" cy="182880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12344400" y="5029200"/>
              <a:ext cx="0" cy="914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Text Placeholder 5"/>
          <p:cNvSpPr txBox="1">
            <a:spLocks/>
          </p:cNvSpPr>
          <p:nvPr/>
        </p:nvSpPr>
        <p:spPr>
          <a:xfrm>
            <a:off x="1828800" y="6548347"/>
            <a:ext cx="10972800" cy="637199"/>
          </a:xfrm>
          <a:prstGeom prst="rect">
            <a:avLst/>
          </a:prstGeom>
        </p:spPr>
        <p:txBody>
          <a:bodyPr lIns="0" tIns="0" rIns="0" bIns="0" anchor="t"/>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2800" dirty="0">
                <a:latin typeface="Arial" charset="0"/>
                <a:ea typeface="Arial" charset="0"/>
                <a:cs typeface="Arial" charset="0"/>
              </a:rPr>
              <a:t>Your Knowledge Graph</a:t>
            </a:r>
            <a:endParaRPr lang="en-US" sz="2800" dirty="0">
              <a:solidFill>
                <a:srgbClr val="FEC131"/>
              </a:solidFill>
              <a:latin typeface="Arial" charset="0"/>
              <a:ea typeface="Arial" charset="0"/>
              <a:cs typeface="Arial" charset="0"/>
            </a:endParaRPr>
          </a:p>
        </p:txBody>
      </p:sp>
      <p:cxnSp>
        <p:nvCxnSpPr>
          <p:cNvPr id="95" name="Straight Connector 94"/>
          <p:cNvCxnSpPr>
            <a:cxnSpLocks/>
          </p:cNvCxnSpPr>
          <p:nvPr/>
        </p:nvCxnSpPr>
        <p:spPr>
          <a:xfrm>
            <a:off x="2289600" y="5353146"/>
            <a:ext cx="1005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A7393242-CDCC-1F43-83FA-3B9E18AA8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774" y="2738050"/>
            <a:ext cx="2217026" cy="1579791"/>
          </a:xfrm>
          <a:prstGeom prst="rect">
            <a:avLst/>
          </a:prstGeom>
          <a:effectLst>
            <a:outerShdw blurRad="50800" dist="38100" dir="5400000" algn="t" rotWithShape="0">
              <a:prstClr val="black">
                <a:alpha val="40000"/>
              </a:prstClr>
            </a:outerShdw>
          </a:effectLst>
        </p:spPr>
      </p:pic>
      <p:grpSp>
        <p:nvGrpSpPr>
          <p:cNvPr id="101" name="Group 100">
            <a:extLst>
              <a:ext uri="{FF2B5EF4-FFF2-40B4-BE49-F238E27FC236}">
                <a16:creationId xmlns:a16="http://schemas.microsoft.com/office/drawing/2014/main" id="{50282039-3857-4548-BF44-CF6464EEDF2F}"/>
              </a:ext>
            </a:extLst>
          </p:cNvPr>
          <p:cNvGrpSpPr/>
          <p:nvPr/>
        </p:nvGrpSpPr>
        <p:grpSpPr>
          <a:xfrm>
            <a:off x="6298172" y="2613546"/>
            <a:ext cx="2010596" cy="1844918"/>
            <a:chOff x="3501721" y="3072682"/>
            <a:chExt cx="2395079" cy="2197718"/>
          </a:xfrm>
        </p:grpSpPr>
        <p:pic>
          <p:nvPicPr>
            <p:cNvPr id="102" name="Picture 101">
              <a:extLst>
                <a:ext uri="{FF2B5EF4-FFF2-40B4-BE49-F238E27FC236}">
                  <a16:creationId xmlns:a16="http://schemas.microsoft.com/office/drawing/2014/main" id="{CD720F58-8423-B74D-97CA-C4A06CD13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800" y="4525000"/>
              <a:ext cx="745400" cy="745400"/>
            </a:xfrm>
            <a:prstGeom prst="rect">
              <a:avLst/>
            </a:prstGeom>
            <a:effectLst>
              <a:outerShdw blurRad="50800" dist="38100" dir="5400000" algn="t" rotWithShape="0">
                <a:prstClr val="black">
                  <a:alpha val="40000"/>
                </a:prstClr>
              </a:outerShdw>
            </a:effectLst>
          </p:spPr>
        </p:pic>
        <p:pic>
          <p:nvPicPr>
            <p:cNvPr id="103" name="Picture 102">
              <a:extLst>
                <a:ext uri="{FF2B5EF4-FFF2-40B4-BE49-F238E27FC236}">
                  <a16:creationId xmlns:a16="http://schemas.microsoft.com/office/drawing/2014/main" id="{1A28FB0F-CFFC-6D46-A979-7B6F5EF17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016" y="3301515"/>
              <a:ext cx="783321" cy="783320"/>
            </a:xfrm>
            <a:prstGeom prst="rect">
              <a:avLst/>
            </a:prstGeom>
            <a:effectLst>
              <a:outerShdw blurRad="50800" dist="38100" dir="5400000" algn="t" rotWithShape="0">
                <a:prstClr val="black">
                  <a:alpha val="40000"/>
                </a:prstClr>
              </a:outerShdw>
            </a:effectLst>
          </p:spPr>
        </p:pic>
        <p:pic>
          <p:nvPicPr>
            <p:cNvPr id="104" name="Picture 103">
              <a:extLst>
                <a:ext uri="{FF2B5EF4-FFF2-40B4-BE49-F238E27FC236}">
                  <a16:creationId xmlns:a16="http://schemas.microsoft.com/office/drawing/2014/main" id="{9C8C2AA1-0D18-824E-969A-C0273BA18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6696" y="3157635"/>
              <a:ext cx="465474" cy="465474"/>
            </a:xfrm>
            <a:prstGeom prst="rect">
              <a:avLst/>
            </a:prstGeom>
            <a:effectLst>
              <a:outerShdw blurRad="50800" dist="38100" dir="5400000" algn="t" rotWithShape="0">
                <a:prstClr val="black">
                  <a:alpha val="40000"/>
                </a:prstClr>
              </a:outerShdw>
            </a:effectLst>
          </p:spPr>
        </p:pic>
        <p:pic>
          <p:nvPicPr>
            <p:cNvPr id="105" name="Picture 104">
              <a:extLst>
                <a:ext uri="{FF2B5EF4-FFF2-40B4-BE49-F238E27FC236}">
                  <a16:creationId xmlns:a16="http://schemas.microsoft.com/office/drawing/2014/main" id="{B4D4004E-8097-1349-8C60-14A484C48B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721" y="4157131"/>
              <a:ext cx="749589" cy="749589"/>
            </a:xfrm>
            <a:prstGeom prst="rect">
              <a:avLst/>
            </a:prstGeom>
            <a:effectLst>
              <a:outerShdw blurRad="50800" dist="38100" dir="5400000" algn="t" rotWithShape="0">
                <a:prstClr val="black">
                  <a:alpha val="40000"/>
                </a:prstClr>
              </a:outerShdw>
            </a:effectLst>
          </p:spPr>
        </p:pic>
        <p:pic>
          <p:nvPicPr>
            <p:cNvPr id="106" name="Picture 105">
              <a:extLst>
                <a:ext uri="{FF2B5EF4-FFF2-40B4-BE49-F238E27FC236}">
                  <a16:creationId xmlns:a16="http://schemas.microsoft.com/office/drawing/2014/main" id="{F15633B2-8153-A741-BE85-24B2C895CD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7699" y="4610259"/>
              <a:ext cx="401759" cy="401759"/>
            </a:xfrm>
            <a:prstGeom prst="rect">
              <a:avLst/>
            </a:prstGeom>
            <a:effectLst>
              <a:outerShdw blurRad="50800" dist="38100" dir="5400000" algn="t" rotWithShape="0">
                <a:prstClr val="black">
                  <a:alpha val="40000"/>
                </a:prstClr>
              </a:outerShdw>
            </a:effectLst>
          </p:spPr>
        </p:pic>
        <p:pic>
          <p:nvPicPr>
            <p:cNvPr id="107" name="Picture 106">
              <a:extLst>
                <a:ext uri="{FF2B5EF4-FFF2-40B4-BE49-F238E27FC236}">
                  <a16:creationId xmlns:a16="http://schemas.microsoft.com/office/drawing/2014/main" id="{2BE7B3E4-A962-7144-AE24-79373850D9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0756" y="4201021"/>
              <a:ext cx="756044" cy="756043"/>
            </a:xfrm>
            <a:prstGeom prst="rect">
              <a:avLst/>
            </a:prstGeom>
            <a:effectLst>
              <a:outerShdw blurRad="50800" dist="38100" dir="5400000" algn="t" rotWithShape="0">
                <a:prstClr val="black">
                  <a:alpha val="40000"/>
                </a:prstClr>
              </a:outerShdw>
            </a:effectLst>
          </p:spPr>
        </p:pic>
        <p:pic>
          <p:nvPicPr>
            <p:cNvPr id="108" name="Picture 107">
              <a:extLst>
                <a:ext uri="{FF2B5EF4-FFF2-40B4-BE49-F238E27FC236}">
                  <a16:creationId xmlns:a16="http://schemas.microsoft.com/office/drawing/2014/main" id="{8B8D2606-A2E2-3D49-9D34-9014B8EFA7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8000" y="3072682"/>
              <a:ext cx="966970" cy="966969"/>
            </a:xfrm>
            <a:prstGeom prst="rect">
              <a:avLst/>
            </a:prstGeom>
            <a:effectLst>
              <a:outerShdw blurRad="50800" dist="38100" dir="5400000" algn="t" rotWithShape="0">
                <a:prstClr val="black">
                  <a:alpha val="40000"/>
                </a:prstClr>
              </a:outerShdw>
            </a:effectLst>
          </p:spPr>
        </p:pic>
        <p:pic>
          <p:nvPicPr>
            <p:cNvPr id="109" name="Picture 108">
              <a:extLst>
                <a:ext uri="{FF2B5EF4-FFF2-40B4-BE49-F238E27FC236}">
                  <a16:creationId xmlns:a16="http://schemas.microsoft.com/office/drawing/2014/main" id="{E2FDED3B-5A94-0242-958C-889BA3C672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3359" y="3689427"/>
              <a:ext cx="1090652" cy="1090652"/>
            </a:xfrm>
            <a:prstGeom prst="rect">
              <a:avLst/>
            </a:prstGeom>
            <a:effectLst>
              <a:outerShdw blurRad="50800" dist="38100" dir="5400000" algn="t" rotWithShape="0">
                <a:prstClr val="black">
                  <a:alpha val="40000"/>
                </a:prstClr>
              </a:outerShdw>
            </a:effectLst>
          </p:spPr>
        </p:pic>
      </p:grpSp>
      <p:grpSp>
        <p:nvGrpSpPr>
          <p:cNvPr id="110" name="Group 109">
            <a:extLst>
              <a:ext uri="{FF2B5EF4-FFF2-40B4-BE49-F238E27FC236}">
                <a16:creationId xmlns:a16="http://schemas.microsoft.com/office/drawing/2014/main" id="{A8F143EA-3961-E94C-9BAA-A44CF66B732E}"/>
              </a:ext>
            </a:extLst>
          </p:cNvPr>
          <p:cNvGrpSpPr/>
          <p:nvPr/>
        </p:nvGrpSpPr>
        <p:grpSpPr>
          <a:xfrm>
            <a:off x="950939" y="2876346"/>
            <a:ext cx="2427260" cy="1321494"/>
            <a:chOff x="252920" y="2063920"/>
            <a:chExt cx="4831250" cy="2630318"/>
          </a:xfrm>
          <a:effectLst>
            <a:outerShdw blurRad="50800" dist="38100" dir="5400000" algn="t" rotWithShape="0">
              <a:prstClr val="black">
                <a:alpha val="40000"/>
              </a:prstClr>
            </a:outerShdw>
          </a:effectLst>
        </p:grpSpPr>
        <p:grpSp>
          <p:nvGrpSpPr>
            <p:cNvPr id="111" name="Group 110">
              <a:extLst>
                <a:ext uri="{FF2B5EF4-FFF2-40B4-BE49-F238E27FC236}">
                  <a16:creationId xmlns:a16="http://schemas.microsoft.com/office/drawing/2014/main" id="{D455ED00-B62F-BF4D-B9DE-4E4AEFA0C358}"/>
                </a:ext>
              </a:extLst>
            </p:cNvPr>
            <p:cNvGrpSpPr/>
            <p:nvPr/>
          </p:nvGrpSpPr>
          <p:grpSpPr>
            <a:xfrm>
              <a:off x="252920" y="2211421"/>
              <a:ext cx="4241800" cy="2386013"/>
              <a:chOff x="0" y="0"/>
              <a:chExt cx="14630400" cy="8229600"/>
            </a:xfrm>
          </p:grpSpPr>
          <p:pic>
            <p:nvPicPr>
              <p:cNvPr id="115" name="Picture 114">
                <a:extLst>
                  <a:ext uri="{FF2B5EF4-FFF2-40B4-BE49-F238E27FC236}">
                    <a16:creationId xmlns:a16="http://schemas.microsoft.com/office/drawing/2014/main" id="{6D7F44BA-6E62-1740-97DF-AF3893DFF21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438566" y="811728"/>
                <a:ext cx="9707548" cy="6630472"/>
              </a:xfrm>
              <a:prstGeom prst="rect">
                <a:avLst/>
              </a:prstGeom>
            </p:spPr>
          </p:pic>
          <p:pic>
            <p:nvPicPr>
              <p:cNvPr id="116" name="Picture 115">
                <a:extLst>
                  <a:ext uri="{FF2B5EF4-FFF2-40B4-BE49-F238E27FC236}">
                    <a16:creationId xmlns:a16="http://schemas.microsoft.com/office/drawing/2014/main" id="{2B571D17-5937-EC46-9DCD-A4B07DC3A10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14630400" cy="8229600"/>
              </a:xfrm>
              <a:prstGeom prst="rect">
                <a:avLst/>
              </a:prstGeom>
            </p:spPr>
          </p:pic>
        </p:grpSp>
        <p:grpSp>
          <p:nvGrpSpPr>
            <p:cNvPr id="112" name="Group 111">
              <a:extLst>
                <a:ext uri="{FF2B5EF4-FFF2-40B4-BE49-F238E27FC236}">
                  <a16:creationId xmlns:a16="http://schemas.microsoft.com/office/drawing/2014/main" id="{88E76859-68E5-0848-BB09-E3F81BC76ECC}"/>
                </a:ext>
              </a:extLst>
            </p:cNvPr>
            <p:cNvGrpSpPr/>
            <p:nvPr/>
          </p:nvGrpSpPr>
          <p:grpSpPr>
            <a:xfrm>
              <a:off x="3791463" y="2063920"/>
              <a:ext cx="1292707" cy="2630318"/>
              <a:chOff x="5494343" y="1873706"/>
              <a:chExt cx="1595200" cy="3245812"/>
            </a:xfrm>
          </p:grpSpPr>
          <p:pic>
            <p:nvPicPr>
              <p:cNvPr id="113" name="Picture 112">
                <a:extLst>
                  <a:ext uri="{FF2B5EF4-FFF2-40B4-BE49-F238E27FC236}">
                    <a16:creationId xmlns:a16="http://schemas.microsoft.com/office/drawing/2014/main" id="{62F38C18-FF0E-CD46-9CB8-26D06A7E751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494343" y="1873706"/>
                <a:ext cx="1595200" cy="3245812"/>
              </a:xfrm>
              <a:prstGeom prst="rect">
                <a:avLst/>
              </a:prstGeom>
            </p:spPr>
          </p:pic>
          <p:pic>
            <p:nvPicPr>
              <p:cNvPr id="114" name="Shape 932">
                <a:extLst>
                  <a:ext uri="{FF2B5EF4-FFF2-40B4-BE49-F238E27FC236}">
                    <a16:creationId xmlns:a16="http://schemas.microsoft.com/office/drawing/2014/main" id="{852F9CAC-F79D-CB41-8E02-B51B961C318B}"/>
                  </a:ext>
                </a:extLst>
              </p:cNvPr>
              <p:cNvPicPr preferRelativeResize="0"/>
              <p:nvPr/>
            </p:nvPicPr>
            <p:blipFill rotWithShape="1">
              <a:blip r:embed="rId15">
                <a:extLst>
                  <a:ext uri="{28A0092B-C50C-407E-A947-70E740481C1C}">
                    <a14:useLocalDpi xmlns:a14="http://schemas.microsoft.com/office/drawing/2010/main" val="0"/>
                  </a:ext>
                </a:extLst>
              </a:blip>
              <a:srcRect b="7395"/>
              <a:stretch/>
            </p:blipFill>
            <p:spPr>
              <a:xfrm>
                <a:off x="5596619" y="2254806"/>
                <a:ext cx="1393824" cy="2469594"/>
              </a:xfrm>
              <a:prstGeom prst="rect">
                <a:avLst/>
              </a:prstGeom>
              <a:noFill/>
              <a:ln>
                <a:noFill/>
              </a:ln>
            </p:spPr>
          </p:pic>
        </p:grpSp>
      </p:grpSp>
      <p:grpSp>
        <p:nvGrpSpPr>
          <p:cNvPr id="2" name="Group 1">
            <a:extLst>
              <a:ext uri="{FF2B5EF4-FFF2-40B4-BE49-F238E27FC236}">
                <a16:creationId xmlns:a16="http://schemas.microsoft.com/office/drawing/2014/main" id="{F2F373D6-56BB-7A4D-B818-41FE6424979C}"/>
              </a:ext>
            </a:extLst>
          </p:cNvPr>
          <p:cNvGrpSpPr/>
          <p:nvPr/>
        </p:nvGrpSpPr>
        <p:grpSpPr>
          <a:xfrm>
            <a:off x="3788229" y="2395831"/>
            <a:ext cx="2155371" cy="2224314"/>
            <a:chOff x="3788229" y="2982685"/>
            <a:chExt cx="2155371" cy="2224314"/>
          </a:xfrm>
        </p:grpSpPr>
        <p:pic>
          <p:nvPicPr>
            <p:cNvPr id="6" name="Picture 5">
              <a:extLst>
                <a:ext uri="{FF2B5EF4-FFF2-40B4-BE49-F238E27FC236}">
                  <a16:creationId xmlns:a16="http://schemas.microsoft.com/office/drawing/2014/main" id="{1A7A3A8E-9611-604B-830E-99564532423D}"/>
                </a:ext>
              </a:extLst>
            </p:cNvPr>
            <p:cNvPicPr>
              <a:picLocks noChangeAspect="1"/>
            </p:cNvPicPr>
            <p:nvPr/>
          </p:nvPicPr>
          <p:blipFill>
            <a:blip r:embed="rId16"/>
            <a:stretch>
              <a:fillRect/>
            </a:stretch>
          </p:blipFill>
          <p:spPr>
            <a:xfrm>
              <a:off x="3810000" y="3153229"/>
              <a:ext cx="903514" cy="903514"/>
            </a:xfrm>
            <a:prstGeom prst="rect">
              <a:avLst/>
            </a:prstGeom>
          </p:spPr>
        </p:pic>
        <p:pic>
          <p:nvPicPr>
            <p:cNvPr id="13" name="Picture 12">
              <a:extLst>
                <a:ext uri="{FF2B5EF4-FFF2-40B4-BE49-F238E27FC236}">
                  <a16:creationId xmlns:a16="http://schemas.microsoft.com/office/drawing/2014/main" id="{6CB99CBD-1EDA-384F-BFDF-8321E7145B52}"/>
                </a:ext>
              </a:extLst>
            </p:cNvPr>
            <p:cNvPicPr>
              <a:picLocks noChangeAspect="1"/>
            </p:cNvPicPr>
            <p:nvPr/>
          </p:nvPicPr>
          <p:blipFill>
            <a:blip r:embed="rId17"/>
            <a:stretch>
              <a:fillRect/>
            </a:stretch>
          </p:blipFill>
          <p:spPr>
            <a:xfrm>
              <a:off x="3788229" y="4020456"/>
              <a:ext cx="805543" cy="805543"/>
            </a:xfrm>
            <a:prstGeom prst="rect">
              <a:avLst/>
            </a:prstGeom>
          </p:spPr>
        </p:pic>
        <p:pic>
          <p:nvPicPr>
            <p:cNvPr id="15" name="Picture 14">
              <a:extLst>
                <a:ext uri="{FF2B5EF4-FFF2-40B4-BE49-F238E27FC236}">
                  <a16:creationId xmlns:a16="http://schemas.microsoft.com/office/drawing/2014/main" id="{F4F40B13-82AD-2B4F-8423-31FF1F1DBD71}"/>
                </a:ext>
              </a:extLst>
            </p:cNvPr>
            <p:cNvPicPr>
              <a:picLocks noChangeAspect="1"/>
            </p:cNvPicPr>
            <p:nvPr/>
          </p:nvPicPr>
          <p:blipFill>
            <a:blip r:embed="rId18"/>
            <a:stretch>
              <a:fillRect/>
            </a:stretch>
          </p:blipFill>
          <p:spPr>
            <a:xfrm>
              <a:off x="4503057" y="4339770"/>
              <a:ext cx="867229" cy="867229"/>
            </a:xfrm>
            <a:prstGeom prst="rect">
              <a:avLst/>
            </a:prstGeom>
          </p:spPr>
        </p:pic>
        <p:pic>
          <p:nvPicPr>
            <p:cNvPr id="20" name="Picture 19">
              <a:extLst>
                <a:ext uri="{FF2B5EF4-FFF2-40B4-BE49-F238E27FC236}">
                  <a16:creationId xmlns:a16="http://schemas.microsoft.com/office/drawing/2014/main" id="{342085B8-418C-7241-8682-E9DF2D03C1C9}"/>
                </a:ext>
              </a:extLst>
            </p:cNvPr>
            <p:cNvPicPr>
              <a:picLocks noChangeAspect="1"/>
            </p:cNvPicPr>
            <p:nvPr/>
          </p:nvPicPr>
          <p:blipFill>
            <a:blip r:embed="rId19"/>
            <a:stretch>
              <a:fillRect/>
            </a:stretch>
          </p:blipFill>
          <p:spPr>
            <a:xfrm>
              <a:off x="4572000" y="2982685"/>
              <a:ext cx="979714" cy="979714"/>
            </a:xfrm>
            <a:prstGeom prst="ellipse">
              <a:avLst/>
            </a:prstGeom>
          </p:spPr>
        </p:pic>
        <p:pic>
          <p:nvPicPr>
            <p:cNvPr id="24" name="Picture 23">
              <a:extLst>
                <a:ext uri="{FF2B5EF4-FFF2-40B4-BE49-F238E27FC236}">
                  <a16:creationId xmlns:a16="http://schemas.microsoft.com/office/drawing/2014/main" id="{97DF3801-2C9A-EB46-8320-8914CF69F990}"/>
                </a:ext>
              </a:extLst>
            </p:cNvPr>
            <p:cNvPicPr>
              <a:picLocks noChangeAspect="1"/>
            </p:cNvPicPr>
            <p:nvPr/>
          </p:nvPicPr>
          <p:blipFill>
            <a:blip r:embed="rId20"/>
            <a:stretch>
              <a:fillRect/>
            </a:stretch>
          </p:blipFill>
          <p:spPr>
            <a:xfrm>
              <a:off x="5216978" y="3878942"/>
              <a:ext cx="726622" cy="726622"/>
            </a:xfrm>
            <a:prstGeom prst="rect">
              <a:avLst/>
            </a:prstGeom>
          </p:spPr>
        </p:pic>
        <p:pic>
          <p:nvPicPr>
            <p:cNvPr id="99" name="Picture 98">
              <a:extLst>
                <a:ext uri="{FF2B5EF4-FFF2-40B4-BE49-F238E27FC236}">
                  <a16:creationId xmlns:a16="http://schemas.microsoft.com/office/drawing/2014/main" id="{D400DDA2-3963-7E45-87C1-ECFA57CED22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66110" y="3745172"/>
              <a:ext cx="1018300" cy="703246"/>
            </a:xfrm>
            <a:prstGeom prst="rect">
              <a:avLst/>
            </a:prstGeom>
          </p:spPr>
        </p:pic>
      </p:grpSp>
      <p:pic>
        <p:nvPicPr>
          <p:cNvPr id="58" name="Picture 57">
            <a:extLst>
              <a:ext uri="{FF2B5EF4-FFF2-40B4-BE49-F238E27FC236}">
                <a16:creationId xmlns:a16="http://schemas.microsoft.com/office/drawing/2014/main" id="{8D0E0372-531D-164F-984B-DE2370C5E520}"/>
              </a:ext>
            </a:extLst>
          </p:cNvPr>
          <p:cNvPicPr>
            <a:picLocks noChangeAspect="1"/>
          </p:cNvPicPr>
          <p:nvPr/>
        </p:nvPicPr>
        <p:blipFill>
          <a:blip r:embed="rId22"/>
          <a:stretch>
            <a:fillRect/>
          </a:stretch>
        </p:blipFill>
        <p:spPr>
          <a:xfrm>
            <a:off x="11286995" y="2439573"/>
            <a:ext cx="2113306" cy="2113306"/>
          </a:xfrm>
          <a:prstGeom prst="rect">
            <a:avLst/>
          </a:prstGeom>
        </p:spPr>
      </p:pic>
    </p:spTree>
    <p:extLst>
      <p:ext uri="{BB962C8B-B14F-4D97-AF65-F5344CB8AC3E}">
        <p14:creationId xmlns:p14="http://schemas.microsoft.com/office/powerpoint/2010/main" val="2226931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E1E431-7105-694B-B33D-79D4725D6A1A}"/>
              </a:ext>
            </a:extLst>
          </p:cNvPr>
          <p:cNvPicPr>
            <a:picLocks noChangeAspect="1"/>
          </p:cNvPicPr>
          <p:nvPr/>
        </p:nvPicPr>
        <p:blipFill>
          <a:blip r:embed="rId3"/>
          <a:stretch>
            <a:fillRect/>
          </a:stretch>
        </p:blipFill>
        <p:spPr>
          <a:xfrm rot="15300000" flipH="1">
            <a:off x="4261756" y="1516379"/>
            <a:ext cx="6342017" cy="6342017"/>
          </a:xfrm>
          <a:prstGeom prst="rect">
            <a:avLst/>
          </a:prstGeom>
        </p:spPr>
      </p:pic>
      <p:sp>
        <p:nvSpPr>
          <p:cNvPr id="2" name="Text Placeholder 1">
            <a:extLst>
              <a:ext uri="{FF2B5EF4-FFF2-40B4-BE49-F238E27FC236}">
                <a16:creationId xmlns:a16="http://schemas.microsoft.com/office/drawing/2014/main" id="{6E4C0744-7C4F-314F-9E82-F22386DFBF15}"/>
              </a:ext>
            </a:extLst>
          </p:cNvPr>
          <p:cNvSpPr>
            <a:spLocks noGrp="1"/>
          </p:cNvSpPr>
          <p:nvPr>
            <p:ph type="body" sz="quarter" idx="10"/>
          </p:nvPr>
        </p:nvSpPr>
        <p:spPr>
          <a:xfrm>
            <a:off x="936171" y="457200"/>
            <a:ext cx="12779829" cy="1371600"/>
          </a:xfrm>
        </p:spPr>
        <p:txBody>
          <a:bodyPr/>
          <a:lstStyle/>
          <a:p>
            <a:pPr algn="ctr"/>
            <a:r>
              <a:rPr lang="en-US" dirty="0"/>
              <a:t>The Value of Local Search Solution </a:t>
            </a:r>
          </a:p>
        </p:txBody>
      </p:sp>
      <p:sp>
        <p:nvSpPr>
          <p:cNvPr id="64" name="TextBox 63" title="0">
            <a:extLst>
              <a:ext uri="{FF2B5EF4-FFF2-40B4-BE49-F238E27FC236}">
                <a16:creationId xmlns:a16="http://schemas.microsoft.com/office/drawing/2014/main" id="{E58FDEB2-2CBF-B44B-8C86-6D0147634A31}"/>
              </a:ext>
            </a:extLst>
          </p:cNvPr>
          <p:cNvSpPr txBox="1"/>
          <p:nvPr/>
        </p:nvSpPr>
        <p:spPr>
          <a:xfrm>
            <a:off x="1367246" y="2178371"/>
            <a:ext cx="2386148" cy="2651760"/>
          </a:xfrm>
          <a:prstGeom prst="rect">
            <a:avLst/>
          </a:prstGeom>
          <a:noFill/>
        </p:spPr>
        <p:txBody>
          <a:bodyPr wrap="square" lIns="0" tIns="0" rIns="0" bIns="0" rtlCol="0">
            <a:noAutofit/>
          </a:bodyPr>
          <a:lstStyle/>
          <a:p>
            <a:pPr>
              <a:lnSpc>
                <a:spcPct val="80000"/>
              </a:lnSpc>
            </a:pPr>
            <a:r>
              <a:rPr lang="en-US" sz="2400" b="1" dirty="0">
                <a:solidFill>
                  <a:srgbClr val="FFC000"/>
                </a:solidFill>
                <a:latin typeface="Arial" charset="0"/>
                <a:ea typeface="Arial" charset="0"/>
                <a:cs typeface="Arial" charset="0"/>
              </a:rPr>
              <a:t>CONSISTENCY</a:t>
            </a:r>
          </a:p>
          <a:p>
            <a:pPr>
              <a:lnSpc>
                <a:spcPct val="80000"/>
              </a:lnSpc>
            </a:pPr>
            <a:r>
              <a:rPr lang="en-US" sz="2400" b="1" dirty="0">
                <a:solidFill>
                  <a:srgbClr val="FFC000"/>
                </a:solidFill>
                <a:latin typeface="Arial" charset="0"/>
                <a:ea typeface="Arial" charset="0"/>
                <a:cs typeface="Arial" charset="0"/>
              </a:rPr>
              <a:t>&amp; CONTROL</a:t>
            </a:r>
          </a:p>
          <a:p>
            <a:endParaRPr lang="en-US" sz="1250" dirty="0">
              <a:solidFill>
                <a:srgbClr val="E1E5E8"/>
              </a:solidFill>
              <a:latin typeface="Arial" charset="0"/>
              <a:ea typeface="Arial" charset="0"/>
              <a:cs typeface="Arial" charset="0"/>
            </a:endParaRPr>
          </a:p>
          <a:p>
            <a:r>
              <a:rPr lang="en-US" dirty="0">
                <a:solidFill>
                  <a:srgbClr val="E1E5E8"/>
                </a:solidFill>
                <a:latin typeface="Arial" charset="0"/>
                <a:ea typeface="Arial" charset="0"/>
                <a:cs typeface="Arial" charset="0"/>
              </a:rPr>
              <a:t>Control the facts about your business — everywhere they appear</a:t>
            </a:r>
          </a:p>
        </p:txBody>
      </p:sp>
      <p:sp>
        <p:nvSpPr>
          <p:cNvPr id="69" name="TextBox 68" title="0">
            <a:extLst>
              <a:ext uri="{FF2B5EF4-FFF2-40B4-BE49-F238E27FC236}">
                <a16:creationId xmlns:a16="http://schemas.microsoft.com/office/drawing/2014/main" id="{8FAA4935-C13E-A844-B008-DF0F7880621F}"/>
              </a:ext>
            </a:extLst>
          </p:cNvPr>
          <p:cNvSpPr txBox="1"/>
          <p:nvPr/>
        </p:nvSpPr>
        <p:spPr>
          <a:xfrm>
            <a:off x="10546077" y="2578000"/>
            <a:ext cx="2952206" cy="914400"/>
          </a:xfrm>
          <a:prstGeom prst="rect">
            <a:avLst/>
          </a:prstGeom>
          <a:noFill/>
        </p:spPr>
        <p:txBody>
          <a:bodyPr wrap="square" lIns="0" tIns="0" rIns="0" bIns="0" rtlCol="0" anchor="b">
            <a:noAutofit/>
          </a:bodyPr>
          <a:lstStyle/>
          <a:p>
            <a:pPr>
              <a:lnSpc>
                <a:spcPct val="80000"/>
              </a:lnSpc>
            </a:pPr>
            <a:r>
              <a:rPr lang="en-US" sz="2400" b="1" dirty="0">
                <a:solidFill>
                  <a:srgbClr val="FFC000"/>
                </a:solidFill>
                <a:latin typeface="Arial" charset="0"/>
                <a:ea typeface="Arial" charset="0"/>
                <a:cs typeface="Arial" charset="0"/>
              </a:rPr>
              <a:t>DISCOVERABILITY</a:t>
            </a:r>
          </a:p>
          <a:p>
            <a:endParaRPr lang="en-US" sz="1250" dirty="0">
              <a:solidFill>
                <a:srgbClr val="E1E5E8"/>
              </a:solidFill>
              <a:latin typeface="Arial" charset="0"/>
              <a:ea typeface="Arial" charset="0"/>
              <a:cs typeface="Arial" charset="0"/>
            </a:endParaRPr>
          </a:p>
          <a:p>
            <a:r>
              <a:rPr lang="en-US" dirty="0">
                <a:solidFill>
                  <a:srgbClr val="E1E5E8"/>
                </a:solidFill>
                <a:latin typeface="Arial" charset="0"/>
                <a:ea typeface="Arial" charset="0"/>
                <a:cs typeface="Arial" charset="0"/>
              </a:rPr>
              <a:t>Capture and measure traffic from the AI-powered services of today and tomorrow</a:t>
            </a:r>
          </a:p>
        </p:txBody>
      </p:sp>
      <p:sp>
        <p:nvSpPr>
          <p:cNvPr id="74" name="TextBox 73" title="0">
            <a:extLst>
              <a:ext uri="{FF2B5EF4-FFF2-40B4-BE49-F238E27FC236}">
                <a16:creationId xmlns:a16="http://schemas.microsoft.com/office/drawing/2014/main" id="{2FE90187-0013-EF45-97FD-A21BD15AF04D}"/>
              </a:ext>
            </a:extLst>
          </p:cNvPr>
          <p:cNvSpPr txBox="1"/>
          <p:nvPr/>
        </p:nvSpPr>
        <p:spPr>
          <a:xfrm>
            <a:off x="11014721" y="5749835"/>
            <a:ext cx="2769326" cy="1371601"/>
          </a:xfrm>
          <a:prstGeom prst="rect">
            <a:avLst/>
          </a:prstGeom>
          <a:noFill/>
        </p:spPr>
        <p:txBody>
          <a:bodyPr wrap="square" lIns="0" tIns="0" rIns="0" bIns="0" rtlCol="0">
            <a:noAutofit/>
          </a:bodyPr>
          <a:lstStyle/>
          <a:p>
            <a:pPr>
              <a:lnSpc>
                <a:spcPct val="80000"/>
              </a:lnSpc>
            </a:pPr>
            <a:r>
              <a:rPr lang="en-US" sz="2400" b="1" dirty="0">
                <a:solidFill>
                  <a:srgbClr val="FFC000"/>
                </a:solidFill>
                <a:latin typeface="Arial" charset="0"/>
                <a:ea typeface="Arial" charset="0"/>
                <a:cs typeface="Arial" charset="0"/>
              </a:rPr>
              <a:t>CUSTOMER EXPERIENCE</a:t>
            </a:r>
          </a:p>
          <a:p>
            <a:endParaRPr lang="en-US" sz="1250" dirty="0">
              <a:solidFill>
                <a:srgbClr val="E1E5E8"/>
              </a:solidFill>
              <a:latin typeface="Arial" charset="0"/>
              <a:ea typeface="Arial" charset="0"/>
              <a:cs typeface="Arial" charset="0"/>
            </a:endParaRPr>
          </a:p>
          <a:p>
            <a:r>
              <a:rPr lang="en-US" dirty="0">
                <a:solidFill>
                  <a:srgbClr val="E1E5E8"/>
                </a:solidFill>
                <a:latin typeface="Arial" charset="0"/>
                <a:ea typeface="Arial" charset="0"/>
                <a:cs typeface="Arial" charset="0"/>
              </a:rPr>
              <a:t>Ensure customers see the right answers about your business — and act on their feedback to foster loyalty</a:t>
            </a:r>
          </a:p>
        </p:txBody>
      </p:sp>
      <p:cxnSp>
        <p:nvCxnSpPr>
          <p:cNvPr id="75" name="Straight Connector 74">
            <a:extLst>
              <a:ext uri="{FF2B5EF4-FFF2-40B4-BE49-F238E27FC236}">
                <a16:creationId xmlns:a16="http://schemas.microsoft.com/office/drawing/2014/main" id="{ECE5ADD1-C1B9-E946-93F9-03E0BC5B9145}"/>
              </a:ext>
            </a:extLst>
          </p:cNvPr>
          <p:cNvCxnSpPr>
            <a:cxnSpLocks/>
          </p:cNvCxnSpPr>
          <p:nvPr/>
        </p:nvCxnSpPr>
        <p:spPr>
          <a:xfrm>
            <a:off x="9144000" y="5680166"/>
            <a:ext cx="0" cy="9144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D0B9727-16E9-704F-A952-7487928712CE}"/>
              </a:ext>
            </a:extLst>
          </p:cNvPr>
          <p:cNvCxnSpPr>
            <a:cxnSpLocks/>
          </p:cNvCxnSpPr>
          <p:nvPr/>
        </p:nvCxnSpPr>
        <p:spPr>
          <a:xfrm>
            <a:off x="8478838" y="6593409"/>
            <a:ext cx="1330325"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79" name="TextBox 78" title="0">
            <a:extLst>
              <a:ext uri="{FF2B5EF4-FFF2-40B4-BE49-F238E27FC236}">
                <a16:creationId xmlns:a16="http://schemas.microsoft.com/office/drawing/2014/main" id="{21FF060B-87FC-3F44-93A8-B1651F9D4C14}"/>
              </a:ext>
            </a:extLst>
          </p:cNvPr>
          <p:cNvSpPr txBox="1"/>
          <p:nvPr/>
        </p:nvSpPr>
        <p:spPr>
          <a:xfrm>
            <a:off x="1942815" y="6504524"/>
            <a:ext cx="2856416" cy="1658983"/>
          </a:xfrm>
          <a:prstGeom prst="rect">
            <a:avLst/>
          </a:prstGeom>
          <a:noFill/>
        </p:spPr>
        <p:txBody>
          <a:bodyPr wrap="square" lIns="0" tIns="0" rIns="0" bIns="0" rtlCol="0" anchor="b">
            <a:noAutofit/>
          </a:bodyPr>
          <a:lstStyle/>
          <a:p>
            <a:pPr>
              <a:lnSpc>
                <a:spcPct val="80000"/>
              </a:lnSpc>
            </a:pPr>
            <a:r>
              <a:rPr lang="en-US" sz="2400" b="1" dirty="0">
                <a:solidFill>
                  <a:srgbClr val="FFC000"/>
                </a:solidFill>
                <a:latin typeface="Arial" charset="0"/>
                <a:ea typeface="Arial" charset="0"/>
                <a:cs typeface="Arial" charset="0"/>
              </a:rPr>
              <a:t>OPERATIONAL EFFICIENCY</a:t>
            </a:r>
          </a:p>
          <a:p>
            <a:endParaRPr lang="en-US" sz="1250" dirty="0">
              <a:solidFill>
                <a:srgbClr val="E1E5E8"/>
              </a:solidFill>
              <a:latin typeface="Arial" charset="0"/>
              <a:ea typeface="Arial" charset="0"/>
              <a:cs typeface="Arial" charset="0"/>
            </a:endParaRPr>
          </a:p>
          <a:p>
            <a:r>
              <a:rPr lang="en-US" dirty="0">
                <a:solidFill>
                  <a:srgbClr val="E1E5E8"/>
                </a:solidFill>
                <a:latin typeface="Arial" charset="0"/>
                <a:ea typeface="Arial" charset="0"/>
                <a:cs typeface="Arial" charset="0"/>
              </a:rPr>
              <a:t>Reduce time, manual effort, and data discrepancies across your teams and internal systems</a:t>
            </a:r>
          </a:p>
        </p:txBody>
      </p:sp>
      <p:cxnSp>
        <p:nvCxnSpPr>
          <p:cNvPr id="81" name="Straight Connector 80">
            <a:extLst>
              <a:ext uri="{FF2B5EF4-FFF2-40B4-BE49-F238E27FC236}">
                <a16:creationId xmlns:a16="http://schemas.microsoft.com/office/drawing/2014/main" id="{4910F274-E8BE-2149-9F0B-948A07D84A09}"/>
              </a:ext>
            </a:extLst>
          </p:cNvPr>
          <p:cNvCxnSpPr>
            <a:cxnSpLocks/>
          </p:cNvCxnSpPr>
          <p:nvPr/>
        </p:nvCxnSpPr>
        <p:spPr>
          <a:xfrm>
            <a:off x="1367246" y="2760617"/>
            <a:ext cx="364889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417919E3-B559-7F44-9238-12DB6C702EB7}"/>
              </a:ext>
            </a:extLst>
          </p:cNvPr>
          <p:cNvPicPr>
            <a:picLocks noChangeAspect="1"/>
          </p:cNvPicPr>
          <p:nvPr/>
        </p:nvPicPr>
        <p:blipFill>
          <a:blip r:embed="rId4"/>
          <a:stretch>
            <a:fillRect/>
          </a:stretch>
        </p:blipFill>
        <p:spPr>
          <a:xfrm>
            <a:off x="3894908" y="1617617"/>
            <a:ext cx="2286000" cy="2286000"/>
          </a:xfrm>
          <a:prstGeom prst="ellipse">
            <a:avLst/>
          </a:prstGeom>
          <a:ln w="12700">
            <a:solidFill>
              <a:schemeClr val="bg2"/>
            </a:solidFill>
          </a:ln>
        </p:spPr>
      </p:pic>
      <p:cxnSp>
        <p:nvCxnSpPr>
          <p:cNvPr id="86" name="Straight Connector 85">
            <a:extLst>
              <a:ext uri="{FF2B5EF4-FFF2-40B4-BE49-F238E27FC236}">
                <a16:creationId xmlns:a16="http://schemas.microsoft.com/office/drawing/2014/main" id="{DFC3E961-1AC4-0E45-A118-3420637A6596}"/>
              </a:ext>
            </a:extLst>
          </p:cNvPr>
          <p:cNvCxnSpPr>
            <a:cxnSpLocks/>
          </p:cNvCxnSpPr>
          <p:nvPr/>
        </p:nvCxnSpPr>
        <p:spPr>
          <a:xfrm>
            <a:off x="8543110" y="2286000"/>
            <a:ext cx="485938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499ED392-C93D-5A46-B7FE-138823B2D8A9}"/>
              </a:ext>
            </a:extLst>
          </p:cNvPr>
          <p:cNvPicPr>
            <a:picLocks noChangeAspect="1"/>
          </p:cNvPicPr>
          <p:nvPr/>
        </p:nvPicPr>
        <p:blipFill>
          <a:blip r:embed="rId5"/>
          <a:stretch>
            <a:fillRect/>
          </a:stretch>
        </p:blipFill>
        <p:spPr>
          <a:xfrm>
            <a:off x="8032571" y="1143000"/>
            <a:ext cx="2286000" cy="2286000"/>
          </a:xfrm>
          <a:prstGeom prst="ellipse">
            <a:avLst/>
          </a:prstGeom>
          <a:ln w="12700">
            <a:solidFill>
              <a:schemeClr val="bg2"/>
            </a:solidFill>
          </a:ln>
        </p:spPr>
      </p:pic>
      <p:cxnSp>
        <p:nvCxnSpPr>
          <p:cNvPr id="87" name="Straight Connector 86">
            <a:extLst>
              <a:ext uri="{FF2B5EF4-FFF2-40B4-BE49-F238E27FC236}">
                <a16:creationId xmlns:a16="http://schemas.microsoft.com/office/drawing/2014/main" id="{37CF454B-707C-2E4F-B77E-2FF449B33D89}"/>
              </a:ext>
            </a:extLst>
          </p:cNvPr>
          <p:cNvCxnSpPr>
            <a:cxnSpLocks/>
          </p:cNvCxnSpPr>
          <p:nvPr/>
        </p:nvCxnSpPr>
        <p:spPr>
          <a:xfrm>
            <a:off x="8760822" y="6435635"/>
            <a:ext cx="485938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5AE659EF-626F-9041-8019-F285ED2F5FBF}"/>
              </a:ext>
            </a:extLst>
          </p:cNvPr>
          <p:cNvPicPr>
            <a:picLocks noChangeAspect="1"/>
          </p:cNvPicPr>
          <p:nvPr/>
        </p:nvPicPr>
        <p:blipFill rotWithShape="1">
          <a:blip r:embed="rId6"/>
          <a:srcRect l="21859" r="21859"/>
          <a:stretch/>
        </p:blipFill>
        <p:spPr>
          <a:xfrm>
            <a:off x="8493034" y="5292635"/>
            <a:ext cx="2286000" cy="2286000"/>
          </a:xfrm>
          <a:prstGeom prst="ellipse">
            <a:avLst/>
          </a:prstGeom>
          <a:ln w="12700">
            <a:solidFill>
              <a:schemeClr val="bg2"/>
            </a:solidFill>
          </a:ln>
        </p:spPr>
      </p:pic>
      <p:cxnSp>
        <p:nvCxnSpPr>
          <p:cNvPr id="88" name="Straight Connector 87">
            <a:extLst>
              <a:ext uri="{FF2B5EF4-FFF2-40B4-BE49-F238E27FC236}">
                <a16:creationId xmlns:a16="http://schemas.microsoft.com/office/drawing/2014/main" id="{326F4B09-FE62-0C49-BDC0-82BBD40E0B9C}"/>
              </a:ext>
            </a:extLst>
          </p:cNvPr>
          <p:cNvCxnSpPr>
            <a:cxnSpLocks/>
          </p:cNvCxnSpPr>
          <p:nvPr/>
        </p:nvCxnSpPr>
        <p:spPr>
          <a:xfrm>
            <a:off x="1898469" y="6892835"/>
            <a:ext cx="3117668"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E5D53640-396A-A94D-B2D3-091755385666}"/>
              </a:ext>
            </a:extLst>
          </p:cNvPr>
          <p:cNvPicPr>
            <a:picLocks noChangeAspect="1"/>
          </p:cNvPicPr>
          <p:nvPr/>
        </p:nvPicPr>
        <p:blipFill rotWithShape="1">
          <a:blip r:embed="rId7"/>
          <a:srcRect l="27251" r="11680"/>
          <a:stretch/>
        </p:blipFill>
        <p:spPr>
          <a:xfrm>
            <a:off x="4387653" y="5749835"/>
            <a:ext cx="2286378" cy="2286000"/>
          </a:xfrm>
          <a:prstGeom prst="ellipse">
            <a:avLst/>
          </a:prstGeom>
          <a:ln w="12700">
            <a:solidFill>
              <a:schemeClr val="bg2"/>
            </a:solidFill>
          </a:ln>
        </p:spPr>
      </p:pic>
      <p:pic>
        <p:nvPicPr>
          <p:cNvPr id="93" name="Picture 92">
            <a:extLst>
              <a:ext uri="{FF2B5EF4-FFF2-40B4-BE49-F238E27FC236}">
                <a16:creationId xmlns:a16="http://schemas.microsoft.com/office/drawing/2014/main" id="{BB6E3909-A17C-AE45-9AFC-E1317F100CF2}"/>
              </a:ext>
            </a:extLst>
          </p:cNvPr>
          <p:cNvPicPr>
            <a:picLocks noChangeAspect="1"/>
          </p:cNvPicPr>
          <p:nvPr/>
        </p:nvPicPr>
        <p:blipFill>
          <a:blip r:embed="rId8"/>
          <a:stretch>
            <a:fillRect/>
          </a:stretch>
        </p:blipFill>
        <p:spPr>
          <a:xfrm>
            <a:off x="6211390" y="1772191"/>
            <a:ext cx="1051560" cy="1051560"/>
          </a:xfrm>
          <a:prstGeom prst="rect">
            <a:avLst/>
          </a:prstGeom>
        </p:spPr>
      </p:pic>
      <p:pic>
        <p:nvPicPr>
          <p:cNvPr id="95" name="Picture 94">
            <a:extLst>
              <a:ext uri="{FF2B5EF4-FFF2-40B4-BE49-F238E27FC236}">
                <a16:creationId xmlns:a16="http://schemas.microsoft.com/office/drawing/2014/main" id="{2F7A11EF-0ACD-C146-A55F-2C997E735054}"/>
              </a:ext>
            </a:extLst>
          </p:cNvPr>
          <p:cNvPicPr>
            <a:picLocks noChangeAspect="1"/>
          </p:cNvPicPr>
          <p:nvPr/>
        </p:nvPicPr>
        <p:blipFill>
          <a:blip r:embed="rId9"/>
          <a:stretch>
            <a:fillRect/>
          </a:stretch>
        </p:blipFill>
        <p:spPr>
          <a:xfrm>
            <a:off x="9130937" y="3459477"/>
            <a:ext cx="1051560" cy="1051560"/>
          </a:xfrm>
          <a:prstGeom prst="rect">
            <a:avLst/>
          </a:prstGeom>
        </p:spPr>
      </p:pic>
      <p:pic>
        <p:nvPicPr>
          <p:cNvPr id="97" name="Picture 96">
            <a:extLst>
              <a:ext uri="{FF2B5EF4-FFF2-40B4-BE49-F238E27FC236}">
                <a16:creationId xmlns:a16="http://schemas.microsoft.com/office/drawing/2014/main" id="{1E06FADE-53F8-AA45-916F-9848627783D3}"/>
              </a:ext>
            </a:extLst>
          </p:cNvPr>
          <p:cNvPicPr>
            <a:picLocks noChangeAspect="1"/>
          </p:cNvPicPr>
          <p:nvPr/>
        </p:nvPicPr>
        <p:blipFill>
          <a:blip r:embed="rId10"/>
          <a:stretch>
            <a:fillRect/>
          </a:stretch>
        </p:blipFill>
        <p:spPr>
          <a:xfrm flipH="1">
            <a:off x="7432765" y="6385560"/>
            <a:ext cx="1051560" cy="1051560"/>
          </a:xfrm>
          <a:prstGeom prst="rect">
            <a:avLst/>
          </a:prstGeom>
        </p:spPr>
      </p:pic>
      <p:pic>
        <p:nvPicPr>
          <p:cNvPr id="99" name="Picture 98">
            <a:extLst>
              <a:ext uri="{FF2B5EF4-FFF2-40B4-BE49-F238E27FC236}">
                <a16:creationId xmlns:a16="http://schemas.microsoft.com/office/drawing/2014/main" id="{B524DBCF-057B-E046-8D85-3064A59824F2}"/>
              </a:ext>
            </a:extLst>
          </p:cNvPr>
          <p:cNvPicPr>
            <a:picLocks noChangeAspect="1"/>
          </p:cNvPicPr>
          <p:nvPr/>
        </p:nvPicPr>
        <p:blipFill>
          <a:blip r:embed="rId11"/>
          <a:stretch>
            <a:fillRect/>
          </a:stretch>
        </p:blipFill>
        <p:spPr>
          <a:xfrm>
            <a:off x="4506686" y="4687388"/>
            <a:ext cx="1051560" cy="1051560"/>
          </a:xfrm>
          <a:prstGeom prst="rect">
            <a:avLst/>
          </a:prstGeom>
        </p:spPr>
      </p:pic>
      <p:sp>
        <p:nvSpPr>
          <p:cNvPr id="3" name="TextBox 2">
            <a:extLst>
              <a:ext uri="{FF2B5EF4-FFF2-40B4-BE49-F238E27FC236}">
                <a16:creationId xmlns:a16="http://schemas.microsoft.com/office/drawing/2014/main" id="{A5530E66-1442-0C4B-B1F1-EAF4A402CF63}"/>
              </a:ext>
            </a:extLst>
          </p:cNvPr>
          <p:cNvSpPr txBox="1"/>
          <p:nvPr/>
        </p:nvSpPr>
        <p:spPr>
          <a:xfrm>
            <a:off x="5713034" y="3378112"/>
            <a:ext cx="3402662" cy="2308324"/>
          </a:xfrm>
          <a:prstGeom prst="rect">
            <a:avLst/>
          </a:prstGeom>
          <a:noFill/>
        </p:spPr>
        <p:txBody>
          <a:bodyPr wrap="square" rtlCol="0">
            <a:spAutoFit/>
          </a:bodyPr>
          <a:lstStyle/>
          <a:p>
            <a:pPr algn="ctr"/>
            <a:r>
              <a:rPr lang="en-US" sz="2400" b="1" dirty="0">
                <a:solidFill>
                  <a:schemeClr val="accent4"/>
                </a:solidFill>
                <a:latin typeface="+mj-lt"/>
              </a:rPr>
              <a:t>Media Insurance   </a:t>
            </a:r>
          </a:p>
          <a:p>
            <a:pPr algn="ctr"/>
            <a:r>
              <a:rPr lang="en-US" sz="2400" dirty="0">
                <a:solidFill>
                  <a:schemeClr val="bg1"/>
                </a:solidFill>
                <a:latin typeface="+mj-lt"/>
              </a:rPr>
              <a:t>Protect all marketing initiatives by guaranteeing presence through out the customer journey</a:t>
            </a:r>
          </a:p>
        </p:txBody>
      </p:sp>
    </p:spTree>
    <p:extLst>
      <p:ext uri="{BB962C8B-B14F-4D97-AF65-F5344CB8AC3E}">
        <p14:creationId xmlns:p14="http://schemas.microsoft.com/office/powerpoint/2010/main" val="15267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9" grpId="0"/>
      <p:bldP spid="74" grpId="0"/>
      <p:bldP spid="7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Our Superpower: 100+ Direct Data Integrations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6180" y="1463040"/>
            <a:ext cx="10825420" cy="6716502"/>
          </a:xfrm>
          <a:prstGeom prst="rect">
            <a:avLst/>
          </a:prstGeom>
        </p:spPr>
      </p:pic>
    </p:spTree>
    <p:extLst>
      <p:ext uri="{BB962C8B-B14F-4D97-AF65-F5344CB8AC3E}">
        <p14:creationId xmlns:p14="http://schemas.microsoft.com/office/powerpoint/2010/main" val="18237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p:nvPr/>
        </p:nvSpPr>
        <p:spPr>
          <a:xfrm>
            <a:off x="10022240" y="1790440"/>
            <a:ext cx="3271680" cy="1234560"/>
          </a:xfrm>
          <a:prstGeom prst="rect">
            <a:avLst/>
          </a:prstGeom>
          <a:noFill/>
          <a:ln w="28575" cap="flat" cmpd="sng">
            <a:solidFill>
              <a:srgbClr val="4081B6"/>
            </a:solidFill>
            <a:prstDash val="solid"/>
            <a:round/>
            <a:headEnd type="none" w="sm" len="sm"/>
            <a:tailEnd type="none" w="sm" len="sm"/>
          </a:ln>
        </p:spPr>
        <p:txBody>
          <a:bodyPr spcFirstLastPara="1" wrap="square" lIns="109720" tIns="109720" rIns="109720" bIns="109720" anchor="ctr" anchorCtr="0">
            <a:noAutofit/>
          </a:bodyPr>
          <a:lstStyle/>
          <a:p>
            <a:pPr marL="406400" indent="-223520" algn="ctr">
              <a:spcBef>
                <a:spcPts val="640"/>
              </a:spcBef>
              <a:spcAft>
                <a:spcPts val="0"/>
              </a:spcAft>
            </a:pPr>
            <a:r>
              <a:rPr lang="en" sz="2880">
                <a:solidFill>
                  <a:schemeClr val="lt1"/>
                </a:solidFill>
                <a:latin typeface="Trebuchet MS"/>
                <a:ea typeface="Trebuchet MS"/>
                <a:cs typeface="Trebuchet MS"/>
                <a:sym typeface="Trebuchet MS"/>
              </a:rPr>
              <a:t>Not Standing Out</a:t>
            </a:r>
            <a:endParaRPr sz="2880">
              <a:solidFill>
                <a:srgbClr val="FFFFFF"/>
              </a:solidFill>
              <a:latin typeface="Trebuchet MS"/>
              <a:ea typeface="Trebuchet MS"/>
              <a:cs typeface="Trebuchet MS"/>
              <a:sym typeface="Trebuchet MS"/>
            </a:endParaRPr>
          </a:p>
        </p:txBody>
      </p:sp>
      <p:sp>
        <p:nvSpPr>
          <p:cNvPr id="273" name="Google Shape;273;p38"/>
          <p:cNvSpPr txBox="1"/>
          <p:nvPr/>
        </p:nvSpPr>
        <p:spPr>
          <a:xfrm>
            <a:off x="2078874" y="1790440"/>
            <a:ext cx="3529920" cy="1234560"/>
          </a:xfrm>
          <a:prstGeom prst="rect">
            <a:avLst/>
          </a:prstGeom>
          <a:noFill/>
          <a:ln w="28575" cap="flat" cmpd="sng">
            <a:solidFill>
              <a:srgbClr val="4081B6"/>
            </a:solidFill>
            <a:prstDash val="solid"/>
            <a:round/>
            <a:headEnd type="none" w="sm" len="sm"/>
            <a:tailEnd type="none" w="sm" len="sm"/>
          </a:ln>
        </p:spPr>
        <p:txBody>
          <a:bodyPr spcFirstLastPara="1" wrap="square" lIns="109720" tIns="109720" rIns="109720" bIns="109720" anchor="ctr" anchorCtr="0">
            <a:noAutofit/>
          </a:bodyPr>
          <a:lstStyle/>
          <a:p>
            <a:pPr marL="406400" indent="-223520">
              <a:spcBef>
                <a:spcPts val="640"/>
              </a:spcBef>
              <a:spcAft>
                <a:spcPts val="0"/>
              </a:spcAft>
            </a:pPr>
            <a:r>
              <a:rPr lang="en" sz="2880">
                <a:solidFill>
                  <a:srgbClr val="FFFFFF"/>
                </a:solidFill>
                <a:latin typeface="Trebuchet MS"/>
                <a:ea typeface="Trebuchet MS"/>
                <a:cs typeface="Trebuchet MS"/>
                <a:sym typeface="Trebuchet MS"/>
              </a:rPr>
              <a:t>Inaccurate Listings</a:t>
            </a:r>
            <a:endParaRPr sz="2880">
              <a:solidFill>
                <a:srgbClr val="FFFFFF"/>
              </a:solidFill>
              <a:latin typeface="Trebuchet MS"/>
              <a:ea typeface="Trebuchet MS"/>
              <a:cs typeface="Trebuchet MS"/>
              <a:sym typeface="Trebuchet MS"/>
            </a:endParaRPr>
          </a:p>
        </p:txBody>
      </p:sp>
      <p:sp>
        <p:nvSpPr>
          <p:cNvPr id="274" name="Google Shape;274;p38"/>
          <p:cNvSpPr/>
          <p:nvPr/>
        </p:nvSpPr>
        <p:spPr>
          <a:xfrm rot="5400000">
            <a:off x="10918634" y="3952301"/>
            <a:ext cx="1333920" cy="345120"/>
          </a:xfrm>
          <a:prstGeom prst="rightArrow">
            <a:avLst>
              <a:gd name="adj1" fmla="val 50000"/>
              <a:gd name="adj2" fmla="val 50000"/>
            </a:avLst>
          </a:prstGeom>
          <a:solidFill>
            <a:srgbClr val="FFFFFF"/>
          </a:solidFill>
          <a:ln>
            <a:noFill/>
          </a:ln>
        </p:spPr>
        <p:txBody>
          <a:bodyPr spcFirstLastPara="1" wrap="square" lIns="109720" tIns="54840" rIns="109720" bIns="54840" anchor="ctr" anchorCtr="0">
            <a:noAutofit/>
          </a:bodyPr>
          <a:lstStyle/>
          <a:p>
            <a:pPr algn="ctr">
              <a:spcBef>
                <a:spcPts val="0"/>
              </a:spcBef>
              <a:spcAft>
                <a:spcPts val="0"/>
              </a:spcAft>
            </a:pPr>
            <a:endParaRPr sz="1600">
              <a:solidFill>
                <a:srgbClr val="F3F3F3"/>
              </a:solidFill>
              <a:latin typeface="Arial"/>
              <a:ea typeface="Arial"/>
              <a:cs typeface="Arial"/>
              <a:sym typeface="Arial"/>
            </a:endParaRPr>
          </a:p>
        </p:txBody>
      </p:sp>
      <p:sp>
        <p:nvSpPr>
          <p:cNvPr id="275" name="Google Shape;275;p38"/>
          <p:cNvSpPr/>
          <p:nvPr/>
        </p:nvSpPr>
        <p:spPr>
          <a:xfrm rot="5400000">
            <a:off x="3208360" y="3934883"/>
            <a:ext cx="1369440" cy="345120"/>
          </a:xfrm>
          <a:prstGeom prst="rightArrow">
            <a:avLst>
              <a:gd name="adj1" fmla="val 50000"/>
              <a:gd name="adj2" fmla="val 50000"/>
            </a:avLst>
          </a:prstGeom>
          <a:solidFill>
            <a:srgbClr val="FFFFFF"/>
          </a:solidFill>
          <a:ln>
            <a:noFill/>
          </a:ln>
        </p:spPr>
        <p:txBody>
          <a:bodyPr spcFirstLastPara="1" wrap="square" lIns="109720" tIns="54840" rIns="109720" bIns="54840" anchor="ctr" anchorCtr="0">
            <a:noAutofit/>
          </a:bodyPr>
          <a:lstStyle/>
          <a:p>
            <a:pPr algn="ctr">
              <a:spcBef>
                <a:spcPts val="0"/>
              </a:spcBef>
              <a:spcAft>
                <a:spcPts val="0"/>
              </a:spcAft>
            </a:pPr>
            <a:endParaRPr sz="1600">
              <a:solidFill>
                <a:srgbClr val="FFFFFF"/>
              </a:solidFill>
              <a:latin typeface="Arial"/>
              <a:ea typeface="Arial"/>
              <a:cs typeface="Arial"/>
              <a:sym typeface="Arial"/>
            </a:endParaRPr>
          </a:p>
        </p:txBody>
      </p:sp>
      <p:sp>
        <p:nvSpPr>
          <p:cNvPr id="276" name="Google Shape;276;p38"/>
          <p:cNvSpPr/>
          <p:nvPr/>
        </p:nvSpPr>
        <p:spPr>
          <a:xfrm rot="5396339">
            <a:off x="7094442" y="3927766"/>
            <a:ext cx="1352160" cy="345600"/>
          </a:xfrm>
          <a:prstGeom prst="rightArrow">
            <a:avLst>
              <a:gd name="adj1" fmla="val 50000"/>
              <a:gd name="adj2" fmla="val 50000"/>
            </a:avLst>
          </a:prstGeom>
          <a:solidFill>
            <a:srgbClr val="FFFFFF"/>
          </a:solidFill>
          <a:ln>
            <a:noFill/>
          </a:ln>
        </p:spPr>
        <p:txBody>
          <a:bodyPr spcFirstLastPara="1" wrap="square" lIns="109720" tIns="54840" rIns="109720" bIns="54840" anchor="ctr" anchorCtr="0">
            <a:noAutofit/>
          </a:bodyPr>
          <a:lstStyle/>
          <a:p>
            <a:pPr algn="ctr">
              <a:spcBef>
                <a:spcPts val="0"/>
              </a:spcBef>
              <a:spcAft>
                <a:spcPts val="0"/>
              </a:spcAft>
            </a:pPr>
            <a:endParaRPr sz="1600">
              <a:solidFill>
                <a:srgbClr val="FFFFFF"/>
              </a:solidFill>
              <a:latin typeface="Arial"/>
              <a:ea typeface="Arial"/>
              <a:cs typeface="Arial"/>
              <a:sym typeface="Arial"/>
            </a:endParaRPr>
          </a:p>
        </p:txBody>
      </p:sp>
      <p:sp>
        <p:nvSpPr>
          <p:cNvPr id="277" name="Google Shape;277;p38"/>
          <p:cNvSpPr txBox="1"/>
          <p:nvPr/>
        </p:nvSpPr>
        <p:spPr>
          <a:xfrm>
            <a:off x="5945306" y="5259043"/>
            <a:ext cx="3676800" cy="2099040"/>
          </a:xfrm>
          <a:prstGeom prst="rect">
            <a:avLst/>
          </a:prstGeom>
          <a:noFill/>
          <a:ln w="28575" cap="flat" cmpd="sng">
            <a:solidFill>
              <a:srgbClr val="4081B6"/>
            </a:solidFill>
            <a:prstDash val="solid"/>
            <a:round/>
            <a:headEnd type="none" w="sm" len="sm"/>
            <a:tailEnd type="none" w="sm" len="sm"/>
          </a:ln>
        </p:spPr>
        <p:txBody>
          <a:bodyPr spcFirstLastPara="1" wrap="square" lIns="146280" tIns="146280" rIns="146280" bIns="146280" anchor="ctr" anchorCtr="0">
            <a:noAutofit/>
          </a:bodyPr>
          <a:lstStyle/>
          <a:p>
            <a:pPr algn="ctr">
              <a:spcBef>
                <a:spcPts val="0"/>
              </a:spcBef>
              <a:spcAft>
                <a:spcPts val="0"/>
              </a:spcAft>
            </a:pPr>
            <a:r>
              <a:rPr lang="en" sz="2880">
                <a:solidFill>
                  <a:schemeClr val="lt1"/>
                </a:solidFill>
                <a:latin typeface="Trebuchet MS"/>
                <a:ea typeface="Trebuchet MS"/>
                <a:cs typeface="Trebuchet MS"/>
                <a:sym typeface="Trebuchet MS"/>
              </a:rPr>
              <a:t>Drive More Traffic</a:t>
            </a:r>
            <a:endParaRPr sz="2880">
              <a:solidFill>
                <a:srgbClr val="FFFFFF"/>
              </a:solidFill>
              <a:latin typeface="Trebuchet MS"/>
              <a:ea typeface="Trebuchet MS"/>
              <a:cs typeface="Trebuchet MS"/>
              <a:sym typeface="Trebuchet MS"/>
            </a:endParaRPr>
          </a:p>
        </p:txBody>
      </p:sp>
      <p:sp>
        <p:nvSpPr>
          <p:cNvPr id="278" name="Google Shape;278;p38"/>
          <p:cNvSpPr txBox="1"/>
          <p:nvPr/>
        </p:nvSpPr>
        <p:spPr>
          <a:xfrm>
            <a:off x="2078800" y="5283920"/>
            <a:ext cx="3529920" cy="2099040"/>
          </a:xfrm>
          <a:prstGeom prst="rect">
            <a:avLst/>
          </a:prstGeom>
          <a:noFill/>
          <a:ln w="28575" cap="flat" cmpd="sng">
            <a:solidFill>
              <a:srgbClr val="4081B6"/>
            </a:solidFill>
            <a:prstDash val="solid"/>
            <a:round/>
            <a:headEnd type="none" w="sm" len="sm"/>
            <a:tailEnd type="none" w="sm" len="sm"/>
          </a:ln>
        </p:spPr>
        <p:txBody>
          <a:bodyPr spcFirstLastPara="1" wrap="square" lIns="146280" tIns="146280" rIns="146280" bIns="146280" anchor="ctr" anchorCtr="0">
            <a:noAutofit/>
          </a:bodyPr>
          <a:lstStyle/>
          <a:p>
            <a:pPr algn="ctr">
              <a:spcBef>
                <a:spcPts val="0"/>
              </a:spcBef>
              <a:spcAft>
                <a:spcPts val="0"/>
              </a:spcAft>
            </a:pPr>
            <a:endParaRPr sz="2880">
              <a:solidFill>
                <a:srgbClr val="FFFFFF"/>
              </a:solidFill>
              <a:latin typeface="Trebuchet MS"/>
              <a:ea typeface="Trebuchet MS"/>
              <a:cs typeface="Trebuchet MS"/>
              <a:sym typeface="Trebuchet MS"/>
            </a:endParaRPr>
          </a:p>
          <a:p>
            <a:pPr algn="ctr">
              <a:spcBef>
                <a:spcPts val="0"/>
              </a:spcBef>
              <a:spcAft>
                <a:spcPts val="0"/>
              </a:spcAft>
            </a:pPr>
            <a:r>
              <a:rPr lang="en" sz="2880">
                <a:solidFill>
                  <a:schemeClr val="lt1"/>
                </a:solidFill>
                <a:latin typeface="Trebuchet MS"/>
                <a:ea typeface="Trebuchet MS"/>
                <a:cs typeface="Trebuchet MS"/>
                <a:sym typeface="Trebuchet MS"/>
              </a:rPr>
              <a:t>Take Control</a:t>
            </a:r>
            <a:endParaRPr sz="2880">
              <a:solidFill>
                <a:srgbClr val="FFFFFF"/>
              </a:solidFill>
              <a:latin typeface="Trebuchet MS"/>
              <a:ea typeface="Trebuchet MS"/>
              <a:cs typeface="Trebuchet MS"/>
              <a:sym typeface="Trebuchet MS"/>
            </a:endParaRPr>
          </a:p>
          <a:p>
            <a:pPr algn="ctr">
              <a:spcBef>
                <a:spcPts val="0"/>
              </a:spcBef>
              <a:spcAft>
                <a:spcPts val="0"/>
              </a:spcAft>
            </a:pPr>
            <a:endParaRPr sz="2880">
              <a:latin typeface="Trebuchet MS"/>
              <a:ea typeface="Trebuchet MS"/>
              <a:cs typeface="Trebuchet MS"/>
              <a:sym typeface="Trebuchet MS"/>
            </a:endParaRPr>
          </a:p>
        </p:txBody>
      </p:sp>
      <p:sp>
        <p:nvSpPr>
          <p:cNvPr id="279" name="Google Shape;279;p38"/>
          <p:cNvSpPr txBox="1"/>
          <p:nvPr/>
        </p:nvSpPr>
        <p:spPr>
          <a:xfrm>
            <a:off x="10094720" y="5259040"/>
            <a:ext cx="3271680" cy="2124000"/>
          </a:xfrm>
          <a:prstGeom prst="rect">
            <a:avLst/>
          </a:prstGeom>
          <a:noFill/>
          <a:ln w="28575" cap="flat" cmpd="sng">
            <a:solidFill>
              <a:srgbClr val="4081B6"/>
            </a:solidFill>
            <a:prstDash val="solid"/>
            <a:round/>
            <a:headEnd type="none" w="sm" len="sm"/>
            <a:tailEnd type="none" w="sm" len="sm"/>
          </a:ln>
        </p:spPr>
        <p:txBody>
          <a:bodyPr spcFirstLastPara="1" wrap="square" lIns="146280" tIns="146280" rIns="146280" bIns="146280" anchor="ctr" anchorCtr="0">
            <a:noAutofit/>
          </a:bodyPr>
          <a:lstStyle/>
          <a:p>
            <a:pPr algn="ctr">
              <a:spcBef>
                <a:spcPts val="0"/>
              </a:spcBef>
              <a:spcAft>
                <a:spcPts val="0"/>
              </a:spcAft>
            </a:pPr>
            <a:r>
              <a:rPr lang="en" sz="2880">
                <a:solidFill>
                  <a:srgbClr val="FFFFFF"/>
                </a:solidFill>
                <a:latin typeface="Trebuchet MS"/>
                <a:ea typeface="Trebuchet MS"/>
                <a:cs typeface="Trebuchet MS"/>
                <a:sym typeface="Trebuchet MS"/>
              </a:rPr>
              <a:t>Build your Brand</a:t>
            </a:r>
            <a:endParaRPr sz="2880">
              <a:solidFill>
                <a:srgbClr val="FFFFFF"/>
              </a:solidFill>
              <a:latin typeface="Trebuchet MS"/>
              <a:ea typeface="Trebuchet MS"/>
              <a:cs typeface="Trebuchet MS"/>
              <a:sym typeface="Trebuchet MS"/>
            </a:endParaRPr>
          </a:p>
        </p:txBody>
      </p:sp>
      <p:sp>
        <p:nvSpPr>
          <p:cNvPr id="280" name="Google Shape;280;p38"/>
          <p:cNvSpPr txBox="1"/>
          <p:nvPr/>
        </p:nvSpPr>
        <p:spPr>
          <a:xfrm>
            <a:off x="9330354" y="-121920"/>
            <a:ext cx="4904640" cy="1188480"/>
          </a:xfrm>
          <a:prstGeom prst="rect">
            <a:avLst/>
          </a:prstGeom>
          <a:noFill/>
          <a:ln>
            <a:noFill/>
          </a:ln>
        </p:spPr>
        <p:txBody>
          <a:bodyPr spcFirstLastPara="1" wrap="square" lIns="0" tIns="0" rIns="0" bIns="0" anchor="ctr" anchorCtr="0">
            <a:noAutofit/>
          </a:bodyPr>
          <a:lstStyle/>
          <a:p>
            <a:pPr algn="r">
              <a:spcBef>
                <a:spcPts val="0"/>
              </a:spcBef>
              <a:spcAft>
                <a:spcPts val="0"/>
              </a:spcAft>
            </a:pPr>
            <a:r>
              <a:rPr lang="en" sz="3840">
                <a:solidFill>
                  <a:srgbClr val="FFFFFF"/>
                </a:solidFill>
                <a:latin typeface="Helvetica Neue"/>
                <a:ea typeface="Helvetica Neue"/>
                <a:cs typeface="Helvetica Neue"/>
                <a:sym typeface="Helvetica Neue"/>
              </a:rPr>
              <a:t>Obstacles</a:t>
            </a:r>
            <a:endParaRPr sz="3840">
              <a:solidFill>
                <a:srgbClr val="FFFFFF"/>
              </a:solidFill>
              <a:latin typeface="Helvetica Neue"/>
              <a:ea typeface="Helvetica Neue"/>
              <a:cs typeface="Helvetica Neue"/>
              <a:sym typeface="Helvetica Neue"/>
            </a:endParaRPr>
          </a:p>
        </p:txBody>
      </p:sp>
      <p:pic>
        <p:nvPicPr>
          <p:cNvPr id="281" name="Google Shape;281;p38"/>
          <p:cNvPicPr preferRelativeResize="0"/>
          <p:nvPr/>
        </p:nvPicPr>
        <p:blipFill>
          <a:blip r:embed="rId3">
            <a:alphaModFix/>
          </a:blip>
          <a:stretch>
            <a:fillRect/>
          </a:stretch>
        </p:blipFill>
        <p:spPr>
          <a:xfrm>
            <a:off x="427561" y="5648722"/>
            <a:ext cx="1369371" cy="1369440"/>
          </a:xfrm>
          <a:prstGeom prst="rect">
            <a:avLst/>
          </a:prstGeom>
          <a:noFill/>
          <a:ln>
            <a:noFill/>
          </a:ln>
        </p:spPr>
      </p:pic>
      <p:pic>
        <p:nvPicPr>
          <p:cNvPr id="282" name="Google Shape;282;p38"/>
          <p:cNvPicPr preferRelativeResize="0"/>
          <p:nvPr/>
        </p:nvPicPr>
        <p:blipFill>
          <a:blip r:embed="rId4">
            <a:alphaModFix amt="75000"/>
          </a:blip>
          <a:stretch>
            <a:fillRect/>
          </a:stretch>
        </p:blipFill>
        <p:spPr>
          <a:xfrm>
            <a:off x="518000" y="1790437"/>
            <a:ext cx="1188480" cy="1188480"/>
          </a:xfrm>
          <a:prstGeom prst="rect">
            <a:avLst/>
          </a:prstGeom>
          <a:noFill/>
          <a:ln>
            <a:noFill/>
          </a:ln>
        </p:spPr>
      </p:pic>
      <p:sp>
        <p:nvSpPr>
          <p:cNvPr id="283" name="Google Shape;283;p38"/>
          <p:cNvSpPr txBox="1"/>
          <p:nvPr/>
        </p:nvSpPr>
        <p:spPr>
          <a:xfrm>
            <a:off x="5945318" y="1790440"/>
            <a:ext cx="3676800" cy="1234560"/>
          </a:xfrm>
          <a:prstGeom prst="rect">
            <a:avLst/>
          </a:prstGeom>
          <a:noFill/>
          <a:ln w="28575" cap="flat" cmpd="sng">
            <a:solidFill>
              <a:srgbClr val="4081B6"/>
            </a:solidFill>
            <a:prstDash val="solid"/>
            <a:round/>
            <a:headEnd type="none" w="sm" len="sm"/>
            <a:tailEnd type="none" w="sm" len="sm"/>
          </a:ln>
        </p:spPr>
        <p:txBody>
          <a:bodyPr spcFirstLastPara="1" wrap="square" lIns="109720" tIns="109720" rIns="109720" bIns="109720" anchor="ctr" anchorCtr="0">
            <a:noAutofit/>
          </a:bodyPr>
          <a:lstStyle/>
          <a:p>
            <a:pPr marL="406400" indent="-223520" algn="ctr">
              <a:spcBef>
                <a:spcPts val="640"/>
              </a:spcBef>
              <a:spcAft>
                <a:spcPts val="0"/>
              </a:spcAft>
            </a:pPr>
            <a:r>
              <a:rPr lang="en" sz="2880">
                <a:solidFill>
                  <a:schemeClr val="lt1"/>
                </a:solidFill>
                <a:latin typeface="Trebuchet MS"/>
                <a:ea typeface="Trebuchet MS"/>
                <a:cs typeface="Trebuchet MS"/>
                <a:sym typeface="Trebuchet MS"/>
              </a:rPr>
              <a:t>Missing in Search </a:t>
            </a:r>
            <a:endParaRPr sz="2880">
              <a:solidFill>
                <a:srgbClr val="FFFFFF"/>
              </a:solidFill>
              <a:latin typeface="Trebuchet MS"/>
              <a:ea typeface="Trebuchet MS"/>
              <a:cs typeface="Trebuchet MS"/>
              <a:sym typeface="Trebuchet MS"/>
            </a:endParaRPr>
          </a:p>
        </p:txBody>
      </p:sp>
      <p:sp>
        <p:nvSpPr>
          <p:cNvPr id="284" name="Google Shape;284;p38"/>
          <p:cNvSpPr txBox="1"/>
          <p:nvPr/>
        </p:nvSpPr>
        <p:spPr>
          <a:xfrm>
            <a:off x="10423560" y="179400"/>
            <a:ext cx="11714400" cy="1366560"/>
          </a:xfrm>
          <a:prstGeom prst="rect">
            <a:avLst/>
          </a:prstGeom>
          <a:noFill/>
          <a:ln>
            <a:noFill/>
          </a:ln>
        </p:spPr>
        <p:txBody>
          <a:bodyPr spcFirstLastPara="1" wrap="square" lIns="146280" tIns="146280" rIns="146280" bIns="146280" anchor="t" anchorCtr="0">
            <a:noAutofit/>
          </a:bodyPr>
          <a:lstStyle/>
          <a:p>
            <a:pPr>
              <a:spcBef>
                <a:spcPts val="0"/>
              </a:spcBef>
              <a:spcAft>
                <a:spcPts val="0"/>
              </a:spcAft>
            </a:pPr>
            <a:endParaRPr/>
          </a:p>
        </p:txBody>
      </p:sp>
    </p:spTree>
    <p:extLst>
      <p:ext uri="{BB962C8B-B14F-4D97-AF65-F5344CB8AC3E}">
        <p14:creationId xmlns:p14="http://schemas.microsoft.com/office/powerpoint/2010/main" val="683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73"/>
                                        </p:tgtEl>
                                        <p:attrNameLst>
                                          <p:attrName>style.visibility</p:attrName>
                                        </p:attrNameLst>
                                      </p:cBhvr>
                                      <p:to>
                                        <p:strVal val="visible"/>
                                      </p:to>
                                    </p:set>
                                    <p:animEffect transition="in" filter="fade">
                                      <p:cBhvr>
                                        <p:cTn id="10" dur="1000"/>
                                        <p:tgtEl>
                                          <p:spTgt spid="273"/>
                                        </p:tgtEl>
                                      </p:cBhvr>
                                    </p:animEffect>
                                  </p:childTnLst>
                                </p:cTn>
                              </p:par>
                              <p:par>
                                <p:cTn id="11" presetID="10" presetClass="entr" presetSubtype="0"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animEffect transition="in" filter="fade">
                                      <p:cBhvr>
                                        <p:cTn id="13" dur="1000"/>
                                        <p:tgtEl>
                                          <p:spTgt spid="283"/>
                                        </p:tgtEl>
                                      </p:cBhvr>
                                    </p:animEffect>
                                  </p:childTnLst>
                                </p:cTn>
                              </p:par>
                              <p:par>
                                <p:cTn id="14" presetID="10" presetClass="entr" presetSubtype="0" fill="hold" nodeType="withEffect">
                                  <p:stCondLst>
                                    <p:cond delay="0"/>
                                  </p:stCondLst>
                                  <p:childTnLst>
                                    <p:set>
                                      <p:cBhvr>
                                        <p:cTn id="15" dur="1" fill="hold">
                                          <p:stCondLst>
                                            <p:cond delay="0"/>
                                          </p:stCondLst>
                                        </p:cTn>
                                        <p:tgtEl>
                                          <p:spTgt spid="272"/>
                                        </p:tgtEl>
                                        <p:attrNameLst>
                                          <p:attrName>style.visibility</p:attrName>
                                        </p:attrNameLst>
                                      </p:cBhvr>
                                      <p:to>
                                        <p:strVal val="visible"/>
                                      </p:to>
                                    </p:set>
                                    <p:animEffect transition="in" filter="fade">
                                      <p:cBhvr>
                                        <p:cTn id="16" dur="1000"/>
                                        <p:tgtEl>
                                          <p:spTgt spid="2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fade">
                                      <p:cBhvr>
                                        <p:cTn id="21" dur="1000"/>
                                        <p:tgtEl>
                                          <p:spTgt spid="281"/>
                                        </p:tgtEl>
                                      </p:cBhvr>
                                    </p:animEffect>
                                  </p:childTnLst>
                                </p:cTn>
                              </p:par>
                              <p:par>
                                <p:cTn id="22" presetID="10" presetClass="entr" presetSubtype="0" fill="hold"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fade">
                                      <p:cBhvr>
                                        <p:cTn id="24" dur="1000"/>
                                        <p:tgtEl>
                                          <p:spTgt spid="275"/>
                                        </p:tgtEl>
                                      </p:cBhvr>
                                    </p:animEffect>
                                  </p:childTnLst>
                                </p:cTn>
                              </p:par>
                              <p:par>
                                <p:cTn id="25" presetID="10" presetClass="entr" presetSubtype="0" fill="hold" nodeType="with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1000"/>
                                        <p:tgtEl>
                                          <p:spTgt spid="276"/>
                                        </p:tgtEl>
                                      </p:cBhvr>
                                    </p:animEffect>
                                  </p:childTnLst>
                                </p:cTn>
                              </p:par>
                              <p:par>
                                <p:cTn id="28" presetID="10" presetClass="entr" presetSubtype="0" fill="hold" nodeType="withEffect">
                                  <p:stCondLst>
                                    <p:cond delay="0"/>
                                  </p:stCondLst>
                                  <p:childTnLst>
                                    <p:set>
                                      <p:cBhvr>
                                        <p:cTn id="29" dur="1" fill="hold">
                                          <p:stCondLst>
                                            <p:cond delay="0"/>
                                          </p:stCondLst>
                                        </p:cTn>
                                        <p:tgtEl>
                                          <p:spTgt spid="274"/>
                                        </p:tgtEl>
                                        <p:attrNameLst>
                                          <p:attrName>style.visibility</p:attrName>
                                        </p:attrNameLst>
                                      </p:cBhvr>
                                      <p:to>
                                        <p:strVal val="visible"/>
                                      </p:to>
                                    </p:set>
                                    <p:animEffect transition="in" filter="fade">
                                      <p:cBhvr>
                                        <p:cTn id="30" dur="1000"/>
                                        <p:tgtEl>
                                          <p:spTgt spid="274"/>
                                        </p:tgtEl>
                                      </p:cBhvr>
                                    </p:animEffect>
                                  </p:childTnLst>
                                </p:cTn>
                              </p:par>
                              <p:par>
                                <p:cTn id="31" presetID="10" presetClass="entr" presetSubtype="0" fill="hold" nodeType="withEffect">
                                  <p:stCondLst>
                                    <p:cond delay="0"/>
                                  </p:stCondLst>
                                  <p:childTnLst>
                                    <p:set>
                                      <p:cBhvr>
                                        <p:cTn id="32" dur="1" fill="hold">
                                          <p:stCondLst>
                                            <p:cond delay="0"/>
                                          </p:stCondLst>
                                        </p:cTn>
                                        <p:tgtEl>
                                          <p:spTgt spid="277"/>
                                        </p:tgtEl>
                                        <p:attrNameLst>
                                          <p:attrName>style.visibility</p:attrName>
                                        </p:attrNameLst>
                                      </p:cBhvr>
                                      <p:to>
                                        <p:strVal val="visible"/>
                                      </p:to>
                                    </p:set>
                                    <p:animEffect transition="in" filter="fade">
                                      <p:cBhvr>
                                        <p:cTn id="33" dur="1000"/>
                                        <p:tgtEl>
                                          <p:spTgt spid="277"/>
                                        </p:tgtEl>
                                      </p:cBhvr>
                                    </p:animEffect>
                                  </p:childTnLst>
                                </p:cTn>
                              </p:par>
                              <p:par>
                                <p:cTn id="34" presetID="10" presetClass="entr" presetSubtype="0" fill="hold" nodeType="withEffect">
                                  <p:stCondLst>
                                    <p:cond delay="0"/>
                                  </p:stCondLst>
                                  <p:childTnLst>
                                    <p:set>
                                      <p:cBhvr>
                                        <p:cTn id="35" dur="1" fill="hold">
                                          <p:stCondLst>
                                            <p:cond delay="0"/>
                                          </p:stCondLst>
                                        </p:cTn>
                                        <p:tgtEl>
                                          <p:spTgt spid="278"/>
                                        </p:tgtEl>
                                        <p:attrNameLst>
                                          <p:attrName>style.visibility</p:attrName>
                                        </p:attrNameLst>
                                      </p:cBhvr>
                                      <p:to>
                                        <p:strVal val="visible"/>
                                      </p:to>
                                    </p:set>
                                    <p:animEffect transition="in" filter="fade">
                                      <p:cBhvr>
                                        <p:cTn id="36" dur="1000"/>
                                        <p:tgtEl>
                                          <p:spTgt spid="278"/>
                                        </p:tgtEl>
                                      </p:cBhvr>
                                    </p:animEffect>
                                  </p:childTnLst>
                                </p:cTn>
                              </p:par>
                              <p:par>
                                <p:cTn id="37" presetID="10" presetClass="entr" presetSubtype="0" fill="hold" nodeType="withEffect">
                                  <p:stCondLst>
                                    <p:cond delay="0"/>
                                  </p:stCondLst>
                                  <p:childTnLst>
                                    <p:set>
                                      <p:cBhvr>
                                        <p:cTn id="38" dur="1" fill="hold">
                                          <p:stCondLst>
                                            <p:cond delay="0"/>
                                          </p:stCondLst>
                                        </p:cTn>
                                        <p:tgtEl>
                                          <p:spTgt spid="279"/>
                                        </p:tgtEl>
                                        <p:attrNameLst>
                                          <p:attrName>style.visibility</p:attrName>
                                        </p:attrNameLst>
                                      </p:cBhvr>
                                      <p:to>
                                        <p:strVal val="visible"/>
                                      </p:to>
                                    </p:set>
                                    <p:animEffect transition="in" filter="fade">
                                      <p:cBhvr>
                                        <p:cTn id="39"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8"/>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lnSpc>
                <a:spcPct val="100000"/>
              </a:lnSpc>
              <a:spcBef>
                <a:spcPts val="0"/>
              </a:spcBef>
              <a:spcAft>
                <a:spcPts val="0"/>
              </a:spcAft>
              <a:buClr>
                <a:schemeClr val="lt1"/>
              </a:buClr>
              <a:buNone/>
            </a:pPr>
            <a:r>
              <a:rPr lang="en" sz="5760">
                <a:solidFill>
                  <a:srgbClr val="FFFFFF"/>
                </a:solidFill>
                <a:latin typeface="Helvetica Neue"/>
                <a:ea typeface="Helvetica Neue"/>
                <a:cs typeface="Helvetica Neue"/>
                <a:sym typeface="Helvetica Neue"/>
              </a:rPr>
              <a:t>Features to Leverage</a:t>
            </a:r>
            <a:endParaRPr sz="5760">
              <a:solidFill>
                <a:srgbClr val="FFFFFF"/>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C1C36888-D36D-584C-85BF-A5C0FDF2298B}"/>
              </a:ext>
            </a:extLst>
          </p:cNvPr>
          <p:cNvSpPr/>
          <p:nvPr/>
        </p:nvSpPr>
        <p:spPr>
          <a:xfrm>
            <a:off x="6999248" y="3930134"/>
            <a:ext cx="631904" cy="369332"/>
          </a:xfrm>
          <a:prstGeom prst="rect">
            <a:avLst/>
          </a:prstGeom>
        </p:spPr>
        <p:txBody>
          <a:bodyPr wrap="none">
            <a:spAutoFit/>
          </a:bodyPr>
          <a:lstStyle/>
          <a:p>
            <a:r>
              <a:rPr lang="en-US" dirty="0">
                <a:solidFill>
                  <a:srgbClr val="1C1E21"/>
                </a:solidFill>
                <a:latin typeface="system-ui"/>
              </a:rPr>
              <a:t>M4A</a:t>
            </a:r>
            <a:endParaRPr lang="en-US" dirty="0"/>
          </a:p>
        </p:txBody>
      </p:sp>
    </p:spTree>
    <p:extLst>
      <p:ext uri="{BB962C8B-B14F-4D97-AF65-F5344CB8AC3E}">
        <p14:creationId xmlns:p14="http://schemas.microsoft.com/office/powerpoint/2010/main" val="1370813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49"/>
          <p:cNvPicPr preferRelativeResize="0"/>
          <p:nvPr/>
        </p:nvPicPr>
        <p:blipFill rotWithShape="1">
          <a:blip r:embed="rId3">
            <a:alphaModFix/>
          </a:blip>
          <a:srcRect/>
          <a:stretch/>
        </p:blipFill>
        <p:spPr>
          <a:xfrm>
            <a:off x="11658019" y="5943600"/>
            <a:ext cx="1371360" cy="1371360"/>
          </a:xfrm>
          <a:prstGeom prst="rect">
            <a:avLst/>
          </a:prstGeom>
          <a:noFill/>
          <a:ln>
            <a:noFill/>
          </a:ln>
        </p:spPr>
      </p:pic>
      <p:pic>
        <p:nvPicPr>
          <p:cNvPr id="477" name="Google Shape;477;p49"/>
          <p:cNvPicPr preferRelativeResize="0"/>
          <p:nvPr/>
        </p:nvPicPr>
        <p:blipFill rotWithShape="1">
          <a:blip r:embed="rId4">
            <a:alphaModFix amt="75000"/>
          </a:blip>
          <a:srcRect/>
          <a:stretch/>
        </p:blipFill>
        <p:spPr>
          <a:xfrm>
            <a:off x="6934440" y="6172200"/>
            <a:ext cx="762240" cy="994560"/>
          </a:xfrm>
          <a:prstGeom prst="rect">
            <a:avLst/>
          </a:prstGeom>
          <a:noFill/>
          <a:ln>
            <a:noFill/>
          </a:ln>
        </p:spPr>
      </p:pic>
      <p:pic>
        <p:nvPicPr>
          <p:cNvPr id="478" name="Google Shape;478;p49"/>
          <p:cNvPicPr preferRelativeResize="0"/>
          <p:nvPr/>
        </p:nvPicPr>
        <p:blipFill rotWithShape="1">
          <a:blip r:embed="rId5">
            <a:alphaModFix amt="75000"/>
          </a:blip>
          <a:srcRect/>
          <a:stretch/>
        </p:blipFill>
        <p:spPr>
          <a:xfrm>
            <a:off x="7848840" y="3955869"/>
            <a:ext cx="762240" cy="762240"/>
          </a:xfrm>
          <a:prstGeom prst="rect">
            <a:avLst/>
          </a:prstGeom>
          <a:noFill/>
          <a:ln>
            <a:noFill/>
          </a:ln>
        </p:spPr>
      </p:pic>
      <p:pic>
        <p:nvPicPr>
          <p:cNvPr id="479" name="Google Shape;479;p49"/>
          <p:cNvPicPr preferRelativeResize="0"/>
          <p:nvPr/>
        </p:nvPicPr>
        <p:blipFill rotWithShape="1">
          <a:blip r:embed="rId6">
            <a:alphaModFix amt="75000"/>
          </a:blip>
          <a:srcRect/>
          <a:stretch/>
        </p:blipFill>
        <p:spPr>
          <a:xfrm>
            <a:off x="10695688" y="3955869"/>
            <a:ext cx="554880" cy="769920"/>
          </a:xfrm>
          <a:prstGeom prst="rect">
            <a:avLst/>
          </a:prstGeom>
          <a:noFill/>
          <a:ln>
            <a:noFill/>
          </a:ln>
        </p:spPr>
      </p:pic>
      <p:pic>
        <p:nvPicPr>
          <p:cNvPr id="480" name="Google Shape;480;p49"/>
          <p:cNvPicPr preferRelativeResize="0"/>
          <p:nvPr/>
        </p:nvPicPr>
        <p:blipFill rotWithShape="1">
          <a:blip r:embed="rId7">
            <a:alphaModFix/>
          </a:blip>
          <a:srcRect/>
          <a:stretch/>
        </p:blipFill>
        <p:spPr>
          <a:xfrm>
            <a:off x="11658019" y="3650949"/>
            <a:ext cx="1371360" cy="1371360"/>
          </a:xfrm>
          <a:prstGeom prst="rect">
            <a:avLst/>
          </a:prstGeom>
          <a:noFill/>
          <a:ln>
            <a:noFill/>
          </a:ln>
        </p:spPr>
      </p:pic>
      <p:pic>
        <p:nvPicPr>
          <p:cNvPr id="481" name="Google Shape;481;p49"/>
          <p:cNvPicPr preferRelativeResize="0"/>
          <p:nvPr/>
        </p:nvPicPr>
        <p:blipFill rotWithShape="1">
          <a:blip r:embed="rId8">
            <a:alphaModFix/>
          </a:blip>
          <a:srcRect/>
          <a:stretch/>
        </p:blipFill>
        <p:spPr>
          <a:xfrm>
            <a:off x="11658019" y="1371600"/>
            <a:ext cx="1371360" cy="1371360"/>
          </a:xfrm>
          <a:prstGeom prst="rect">
            <a:avLst/>
          </a:prstGeom>
          <a:noFill/>
          <a:ln>
            <a:noFill/>
          </a:ln>
        </p:spPr>
      </p:pic>
      <p:pic>
        <p:nvPicPr>
          <p:cNvPr id="482" name="Google Shape;482;p49"/>
          <p:cNvPicPr preferRelativeResize="0"/>
          <p:nvPr/>
        </p:nvPicPr>
        <p:blipFill rotWithShape="1">
          <a:blip r:embed="rId9">
            <a:alphaModFix amt="75000"/>
          </a:blip>
          <a:srcRect/>
          <a:stretch/>
        </p:blipFill>
        <p:spPr>
          <a:xfrm>
            <a:off x="6782040" y="1524000"/>
            <a:ext cx="1066560" cy="1066560"/>
          </a:xfrm>
          <a:prstGeom prst="rect">
            <a:avLst/>
          </a:prstGeom>
          <a:noFill/>
          <a:ln>
            <a:noFill/>
          </a:ln>
        </p:spPr>
      </p:pic>
      <p:pic>
        <p:nvPicPr>
          <p:cNvPr id="483" name="Google Shape;483;p49"/>
          <p:cNvPicPr preferRelativeResize="0"/>
          <p:nvPr/>
        </p:nvPicPr>
        <p:blipFill rotWithShape="1">
          <a:blip r:embed="rId6">
            <a:alphaModFix amt="75000"/>
          </a:blip>
          <a:srcRect/>
          <a:stretch/>
        </p:blipFill>
        <p:spPr>
          <a:xfrm>
            <a:off x="7952488" y="1676400"/>
            <a:ext cx="554880" cy="769920"/>
          </a:xfrm>
          <a:prstGeom prst="rect">
            <a:avLst/>
          </a:prstGeom>
          <a:noFill/>
          <a:ln>
            <a:noFill/>
          </a:ln>
        </p:spPr>
      </p:pic>
      <p:pic>
        <p:nvPicPr>
          <p:cNvPr id="484" name="Google Shape;484;p49"/>
          <p:cNvPicPr preferRelativeResize="0"/>
          <p:nvPr/>
        </p:nvPicPr>
        <p:blipFill rotWithShape="1">
          <a:blip r:embed="rId4">
            <a:alphaModFix amt="75000"/>
          </a:blip>
          <a:srcRect/>
          <a:stretch/>
        </p:blipFill>
        <p:spPr>
          <a:xfrm>
            <a:off x="10592040" y="1600200"/>
            <a:ext cx="762240" cy="994560"/>
          </a:xfrm>
          <a:prstGeom prst="rect">
            <a:avLst/>
          </a:prstGeom>
          <a:noFill/>
          <a:ln>
            <a:noFill/>
          </a:ln>
        </p:spPr>
      </p:pic>
      <p:pic>
        <p:nvPicPr>
          <p:cNvPr id="485" name="Google Shape;485;p49"/>
          <p:cNvPicPr preferRelativeResize="0"/>
          <p:nvPr/>
        </p:nvPicPr>
        <p:blipFill rotWithShape="1">
          <a:blip r:embed="rId5">
            <a:alphaModFix amt="75000"/>
          </a:blip>
          <a:srcRect/>
          <a:stretch/>
        </p:blipFill>
        <p:spPr>
          <a:xfrm>
            <a:off x="9677640" y="1676400"/>
            <a:ext cx="762240" cy="762240"/>
          </a:xfrm>
          <a:prstGeom prst="rect">
            <a:avLst/>
          </a:prstGeom>
          <a:noFill/>
          <a:ln>
            <a:noFill/>
          </a:ln>
        </p:spPr>
      </p:pic>
      <p:cxnSp>
        <p:nvCxnSpPr>
          <p:cNvPr id="486" name="Google Shape;486;p49"/>
          <p:cNvCxnSpPr/>
          <p:nvPr/>
        </p:nvCxnSpPr>
        <p:spPr>
          <a:xfrm rot="10800000" flipH="1">
            <a:off x="4572240" y="4336680"/>
            <a:ext cx="2057280" cy="6720"/>
          </a:xfrm>
          <a:prstGeom prst="straightConnector1">
            <a:avLst/>
          </a:prstGeom>
          <a:noFill/>
          <a:ln w="25400" cap="flat" cmpd="sng">
            <a:solidFill>
              <a:srgbClr val="23D2BE"/>
            </a:solidFill>
            <a:prstDash val="solid"/>
            <a:miter lim="8000"/>
            <a:headEnd type="none" w="sm" len="sm"/>
            <a:tailEnd type="none" w="sm" len="sm"/>
          </a:ln>
        </p:spPr>
      </p:cxnSp>
      <p:pic>
        <p:nvPicPr>
          <p:cNvPr id="487" name="Google Shape;487;p49"/>
          <p:cNvPicPr preferRelativeResize="0"/>
          <p:nvPr/>
        </p:nvPicPr>
        <p:blipFill rotWithShape="1">
          <a:blip r:embed="rId9">
            <a:alphaModFix amt="75000"/>
          </a:blip>
          <a:srcRect/>
          <a:stretch/>
        </p:blipFill>
        <p:spPr>
          <a:xfrm>
            <a:off x="9525240" y="3803469"/>
            <a:ext cx="1066560" cy="1066560"/>
          </a:xfrm>
          <a:prstGeom prst="rect">
            <a:avLst/>
          </a:prstGeom>
          <a:noFill/>
          <a:ln>
            <a:noFill/>
          </a:ln>
        </p:spPr>
      </p:pic>
      <p:pic>
        <p:nvPicPr>
          <p:cNvPr id="488" name="Google Shape;488;p49"/>
          <p:cNvPicPr preferRelativeResize="0"/>
          <p:nvPr/>
        </p:nvPicPr>
        <p:blipFill rotWithShape="1">
          <a:blip r:embed="rId4">
            <a:alphaModFix amt="75000"/>
          </a:blip>
          <a:srcRect/>
          <a:stretch/>
        </p:blipFill>
        <p:spPr>
          <a:xfrm>
            <a:off x="8763240" y="3879669"/>
            <a:ext cx="762240" cy="994560"/>
          </a:xfrm>
          <a:prstGeom prst="rect">
            <a:avLst/>
          </a:prstGeom>
          <a:noFill/>
          <a:ln>
            <a:noFill/>
          </a:ln>
        </p:spPr>
      </p:pic>
      <p:pic>
        <p:nvPicPr>
          <p:cNvPr id="489" name="Google Shape;489;p49"/>
          <p:cNvPicPr preferRelativeResize="0"/>
          <p:nvPr/>
        </p:nvPicPr>
        <p:blipFill rotWithShape="1">
          <a:blip r:embed="rId9">
            <a:alphaModFix amt="75000"/>
          </a:blip>
          <a:srcRect/>
          <a:stretch/>
        </p:blipFill>
        <p:spPr>
          <a:xfrm>
            <a:off x="7696440" y="6096000"/>
            <a:ext cx="1066560" cy="1066560"/>
          </a:xfrm>
          <a:prstGeom prst="rect">
            <a:avLst/>
          </a:prstGeom>
          <a:noFill/>
          <a:ln>
            <a:noFill/>
          </a:ln>
        </p:spPr>
      </p:pic>
      <p:pic>
        <p:nvPicPr>
          <p:cNvPr id="490" name="Google Shape;490;p49"/>
          <p:cNvPicPr preferRelativeResize="0"/>
          <p:nvPr/>
        </p:nvPicPr>
        <p:blipFill rotWithShape="1">
          <a:blip r:embed="rId6">
            <a:alphaModFix amt="75000"/>
          </a:blip>
          <a:srcRect/>
          <a:stretch/>
        </p:blipFill>
        <p:spPr>
          <a:xfrm>
            <a:off x="8866888" y="6248400"/>
            <a:ext cx="554880" cy="769920"/>
          </a:xfrm>
          <a:prstGeom prst="rect">
            <a:avLst/>
          </a:prstGeom>
          <a:noFill/>
          <a:ln>
            <a:noFill/>
          </a:ln>
        </p:spPr>
      </p:pic>
      <p:pic>
        <p:nvPicPr>
          <p:cNvPr id="491" name="Google Shape;491;p49"/>
          <p:cNvPicPr preferRelativeResize="0"/>
          <p:nvPr/>
        </p:nvPicPr>
        <p:blipFill rotWithShape="1">
          <a:blip r:embed="rId5">
            <a:alphaModFix amt="75000"/>
          </a:blip>
          <a:srcRect/>
          <a:stretch/>
        </p:blipFill>
        <p:spPr>
          <a:xfrm>
            <a:off x="10592040" y="6248400"/>
            <a:ext cx="762240" cy="762240"/>
          </a:xfrm>
          <a:prstGeom prst="rect">
            <a:avLst/>
          </a:prstGeom>
          <a:noFill/>
          <a:ln>
            <a:noFill/>
          </a:ln>
        </p:spPr>
      </p:pic>
      <p:cxnSp>
        <p:nvCxnSpPr>
          <p:cNvPr id="492" name="Google Shape;492;p49"/>
          <p:cNvCxnSpPr/>
          <p:nvPr/>
        </p:nvCxnSpPr>
        <p:spPr>
          <a:xfrm rot="10800000" flipH="1">
            <a:off x="4457067" y="2306394"/>
            <a:ext cx="4065120" cy="1557120"/>
          </a:xfrm>
          <a:prstGeom prst="straightConnector1">
            <a:avLst/>
          </a:prstGeom>
          <a:noFill/>
          <a:ln w="25400" cap="flat" cmpd="sng">
            <a:solidFill>
              <a:srgbClr val="23D2BE"/>
            </a:solidFill>
            <a:prstDash val="solid"/>
            <a:miter lim="8000"/>
            <a:headEnd type="none" w="sm" len="sm"/>
            <a:tailEnd type="none" w="sm" len="sm"/>
          </a:ln>
        </p:spPr>
      </p:cxnSp>
      <p:cxnSp>
        <p:nvCxnSpPr>
          <p:cNvPr id="493" name="Google Shape;493;p49"/>
          <p:cNvCxnSpPr/>
          <p:nvPr/>
        </p:nvCxnSpPr>
        <p:spPr>
          <a:xfrm>
            <a:off x="4481499" y="4784894"/>
            <a:ext cx="4939680" cy="1632480"/>
          </a:xfrm>
          <a:prstGeom prst="straightConnector1">
            <a:avLst/>
          </a:prstGeom>
          <a:noFill/>
          <a:ln w="25400" cap="flat" cmpd="sng">
            <a:solidFill>
              <a:srgbClr val="23D2BE"/>
            </a:solidFill>
            <a:prstDash val="solid"/>
            <a:miter lim="8000"/>
            <a:headEnd type="none" w="sm" len="sm"/>
            <a:tailEnd type="none" w="sm" len="sm"/>
          </a:ln>
        </p:spPr>
      </p:cxnSp>
      <p:pic>
        <p:nvPicPr>
          <p:cNvPr id="494" name="Google Shape;494;p49"/>
          <p:cNvPicPr preferRelativeResize="0"/>
          <p:nvPr/>
        </p:nvPicPr>
        <p:blipFill rotWithShape="1">
          <a:blip r:embed="rId10">
            <a:alphaModFix/>
          </a:blip>
          <a:srcRect/>
          <a:stretch/>
        </p:blipFill>
        <p:spPr>
          <a:xfrm>
            <a:off x="8458440" y="1371600"/>
            <a:ext cx="1371360" cy="1371360"/>
          </a:xfrm>
          <a:prstGeom prst="rect">
            <a:avLst/>
          </a:prstGeom>
          <a:noFill/>
          <a:ln>
            <a:noFill/>
          </a:ln>
        </p:spPr>
      </p:pic>
      <p:pic>
        <p:nvPicPr>
          <p:cNvPr id="495" name="Google Shape;495;p49"/>
          <p:cNvPicPr preferRelativeResize="0"/>
          <p:nvPr/>
        </p:nvPicPr>
        <p:blipFill rotWithShape="1">
          <a:blip r:embed="rId11">
            <a:alphaModFix/>
          </a:blip>
          <a:srcRect/>
          <a:stretch/>
        </p:blipFill>
        <p:spPr>
          <a:xfrm>
            <a:off x="9007078" y="2606040"/>
            <a:ext cx="274080" cy="274080"/>
          </a:xfrm>
          <a:prstGeom prst="ellipse">
            <a:avLst/>
          </a:prstGeom>
          <a:noFill/>
          <a:ln>
            <a:noFill/>
          </a:ln>
        </p:spPr>
      </p:pic>
      <p:pic>
        <p:nvPicPr>
          <p:cNvPr id="496" name="Google Shape;496;p49"/>
          <p:cNvPicPr preferRelativeResize="0"/>
          <p:nvPr/>
        </p:nvPicPr>
        <p:blipFill rotWithShape="1">
          <a:blip r:embed="rId12">
            <a:alphaModFix/>
          </a:blip>
          <a:srcRect/>
          <a:stretch/>
        </p:blipFill>
        <p:spPr>
          <a:xfrm>
            <a:off x="1829040" y="2971800"/>
            <a:ext cx="2743200" cy="2743200"/>
          </a:xfrm>
          <a:prstGeom prst="rect">
            <a:avLst/>
          </a:prstGeom>
          <a:noFill/>
          <a:ln>
            <a:noFill/>
          </a:ln>
        </p:spPr>
      </p:pic>
      <p:pic>
        <p:nvPicPr>
          <p:cNvPr id="497" name="Google Shape;497;p49"/>
          <p:cNvPicPr preferRelativeResize="0"/>
          <p:nvPr/>
        </p:nvPicPr>
        <p:blipFill rotWithShape="1">
          <a:blip r:embed="rId10">
            <a:alphaModFix/>
          </a:blip>
          <a:srcRect/>
          <a:stretch/>
        </p:blipFill>
        <p:spPr>
          <a:xfrm>
            <a:off x="6629640" y="3651069"/>
            <a:ext cx="1371360" cy="1371360"/>
          </a:xfrm>
          <a:prstGeom prst="rect">
            <a:avLst/>
          </a:prstGeom>
          <a:noFill/>
          <a:ln>
            <a:noFill/>
          </a:ln>
        </p:spPr>
      </p:pic>
      <p:pic>
        <p:nvPicPr>
          <p:cNvPr id="498" name="Google Shape;498;p49"/>
          <p:cNvPicPr preferRelativeResize="0"/>
          <p:nvPr/>
        </p:nvPicPr>
        <p:blipFill rotWithShape="1">
          <a:blip r:embed="rId11">
            <a:alphaModFix/>
          </a:blip>
          <a:srcRect/>
          <a:stretch/>
        </p:blipFill>
        <p:spPr>
          <a:xfrm>
            <a:off x="7178278" y="4892038"/>
            <a:ext cx="274080" cy="274080"/>
          </a:xfrm>
          <a:prstGeom prst="ellipse">
            <a:avLst/>
          </a:prstGeom>
          <a:noFill/>
          <a:ln>
            <a:noFill/>
          </a:ln>
        </p:spPr>
      </p:pic>
      <p:pic>
        <p:nvPicPr>
          <p:cNvPr id="499" name="Google Shape;499;p49"/>
          <p:cNvPicPr preferRelativeResize="0"/>
          <p:nvPr/>
        </p:nvPicPr>
        <p:blipFill rotWithShape="1">
          <a:blip r:embed="rId10">
            <a:alphaModFix/>
          </a:blip>
          <a:srcRect/>
          <a:stretch/>
        </p:blipFill>
        <p:spPr>
          <a:xfrm>
            <a:off x="9372840" y="5943600"/>
            <a:ext cx="1371360" cy="1371360"/>
          </a:xfrm>
          <a:prstGeom prst="rect">
            <a:avLst/>
          </a:prstGeom>
          <a:noFill/>
          <a:ln>
            <a:noFill/>
          </a:ln>
        </p:spPr>
      </p:pic>
      <p:pic>
        <p:nvPicPr>
          <p:cNvPr id="500" name="Google Shape;500;p49"/>
          <p:cNvPicPr preferRelativeResize="0"/>
          <p:nvPr/>
        </p:nvPicPr>
        <p:blipFill rotWithShape="1">
          <a:blip r:embed="rId11">
            <a:alphaModFix/>
          </a:blip>
          <a:srcRect/>
          <a:stretch/>
        </p:blipFill>
        <p:spPr>
          <a:xfrm>
            <a:off x="9921478" y="7178038"/>
            <a:ext cx="274080" cy="274080"/>
          </a:xfrm>
          <a:prstGeom prst="ellipse">
            <a:avLst/>
          </a:prstGeom>
          <a:noFill/>
          <a:ln>
            <a:noFill/>
          </a:ln>
        </p:spPr>
      </p:pic>
      <p:sp>
        <p:nvSpPr>
          <p:cNvPr id="501" name="Google Shape;501;p49"/>
          <p:cNvSpPr txBox="1">
            <a:spLocks noGrp="1"/>
          </p:cNvSpPr>
          <p:nvPr>
            <p:ph type="body" idx="1"/>
          </p:nvPr>
        </p:nvSpPr>
        <p:spPr>
          <a:xfrm>
            <a:off x="2541589" y="-15739"/>
            <a:ext cx="10991520" cy="1188480"/>
          </a:xfrm>
          <a:prstGeom prst="rect">
            <a:avLst/>
          </a:prstGeom>
        </p:spPr>
        <p:txBody>
          <a:bodyPr spcFirstLastPara="1" wrap="square" lIns="91440" tIns="91440" rIns="91440" bIns="91440" anchor="t" anchorCtr="0">
            <a:noAutofit/>
          </a:bodyPr>
          <a:lstStyle/>
          <a:p>
            <a:pPr marL="0" indent="0" algn="r"/>
            <a:r>
              <a:rPr lang="en">
                <a:solidFill>
                  <a:srgbClr val="23D2BE"/>
                </a:solidFill>
                <a:latin typeface="Helvetica Neue"/>
                <a:ea typeface="Helvetica Neue"/>
                <a:cs typeface="Helvetica Neue"/>
                <a:sym typeface="Helvetica Neue"/>
              </a:rPr>
              <a:t>Match </a:t>
            </a:r>
            <a:r>
              <a:rPr lang="en">
                <a:solidFill>
                  <a:srgbClr val="FFFFFF"/>
                </a:solidFill>
                <a:latin typeface="Helvetica Neue"/>
                <a:ea typeface="Helvetica Neue"/>
                <a:cs typeface="Helvetica Neue"/>
                <a:sym typeface="Helvetica Neue"/>
              </a:rPr>
              <a:t>&amp; Lock</a:t>
            </a:r>
            <a:endParaRPr>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8303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0"/>
          <p:cNvPicPr preferRelativeResize="0"/>
          <p:nvPr/>
        </p:nvPicPr>
        <p:blipFill rotWithShape="1">
          <a:blip r:embed="rId3">
            <a:alphaModFix amt="75000"/>
          </a:blip>
          <a:srcRect/>
          <a:stretch/>
        </p:blipFill>
        <p:spPr>
          <a:xfrm>
            <a:off x="6934200" y="6172200"/>
            <a:ext cx="762240" cy="994560"/>
          </a:xfrm>
          <a:prstGeom prst="rect">
            <a:avLst/>
          </a:prstGeom>
          <a:noFill/>
          <a:ln>
            <a:noFill/>
          </a:ln>
        </p:spPr>
      </p:pic>
      <p:pic>
        <p:nvPicPr>
          <p:cNvPr id="508" name="Google Shape;508;p50"/>
          <p:cNvPicPr preferRelativeResize="0"/>
          <p:nvPr/>
        </p:nvPicPr>
        <p:blipFill rotWithShape="1">
          <a:blip r:embed="rId4">
            <a:alphaModFix amt="75000"/>
          </a:blip>
          <a:srcRect/>
          <a:stretch/>
        </p:blipFill>
        <p:spPr>
          <a:xfrm>
            <a:off x="7848600" y="3955869"/>
            <a:ext cx="762240" cy="762240"/>
          </a:xfrm>
          <a:prstGeom prst="rect">
            <a:avLst/>
          </a:prstGeom>
          <a:noFill/>
          <a:ln>
            <a:noFill/>
          </a:ln>
        </p:spPr>
      </p:pic>
      <p:pic>
        <p:nvPicPr>
          <p:cNvPr id="509" name="Google Shape;509;p50"/>
          <p:cNvPicPr preferRelativeResize="0"/>
          <p:nvPr/>
        </p:nvPicPr>
        <p:blipFill rotWithShape="1">
          <a:blip r:embed="rId5">
            <a:alphaModFix amt="75000"/>
          </a:blip>
          <a:srcRect/>
          <a:stretch/>
        </p:blipFill>
        <p:spPr>
          <a:xfrm>
            <a:off x="10695448" y="3955869"/>
            <a:ext cx="554880" cy="769920"/>
          </a:xfrm>
          <a:prstGeom prst="rect">
            <a:avLst/>
          </a:prstGeom>
          <a:noFill/>
          <a:ln>
            <a:noFill/>
          </a:ln>
        </p:spPr>
      </p:pic>
      <p:pic>
        <p:nvPicPr>
          <p:cNvPr id="510" name="Google Shape;510;p50"/>
          <p:cNvPicPr preferRelativeResize="0"/>
          <p:nvPr/>
        </p:nvPicPr>
        <p:blipFill rotWithShape="1">
          <a:blip r:embed="rId6">
            <a:alphaModFix amt="75000"/>
          </a:blip>
          <a:srcRect/>
          <a:stretch/>
        </p:blipFill>
        <p:spPr>
          <a:xfrm>
            <a:off x="6781800" y="1524000"/>
            <a:ext cx="1066560" cy="1066560"/>
          </a:xfrm>
          <a:prstGeom prst="rect">
            <a:avLst/>
          </a:prstGeom>
          <a:noFill/>
          <a:ln>
            <a:noFill/>
          </a:ln>
        </p:spPr>
      </p:pic>
      <p:pic>
        <p:nvPicPr>
          <p:cNvPr id="511" name="Google Shape;511;p50"/>
          <p:cNvPicPr preferRelativeResize="0"/>
          <p:nvPr/>
        </p:nvPicPr>
        <p:blipFill rotWithShape="1">
          <a:blip r:embed="rId5">
            <a:alphaModFix amt="75000"/>
          </a:blip>
          <a:srcRect/>
          <a:stretch/>
        </p:blipFill>
        <p:spPr>
          <a:xfrm>
            <a:off x="7952248" y="1676400"/>
            <a:ext cx="554880" cy="769920"/>
          </a:xfrm>
          <a:prstGeom prst="rect">
            <a:avLst/>
          </a:prstGeom>
          <a:noFill/>
          <a:ln>
            <a:noFill/>
          </a:ln>
        </p:spPr>
      </p:pic>
      <p:pic>
        <p:nvPicPr>
          <p:cNvPr id="512" name="Google Shape;512;p50"/>
          <p:cNvPicPr preferRelativeResize="0"/>
          <p:nvPr/>
        </p:nvPicPr>
        <p:blipFill rotWithShape="1">
          <a:blip r:embed="rId3">
            <a:alphaModFix amt="75000"/>
          </a:blip>
          <a:srcRect/>
          <a:stretch/>
        </p:blipFill>
        <p:spPr>
          <a:xfrm>
            <a:off x="10591800" y="1600200"/>
            <a:ext cx="762240" cy="994560"/>
          </a:xfrm>
          <a:prstGeom prst="rect">
            <a:avLst/>
          </a:prstGeom>
          <a:noFill/>
          <a:ln>
            <a:noFill/>
          </a:ln>
        </p:spPr>
      </p:pic>
      <p:pic>
        <p:nvPicPr>
          <p:cNvPr id="513" name="Google Shape;513;p50"/>
          <p:cNvPicPr preferRelativeResize="0"/>
          <p:nvPr/>
        </p:nvPicPr>
        <p:blipFill rotWithShape="1">
          <a:blip r:embed="rId4">
            <a:alphaModFix amt="75000"/>
          </a:blip>
          <a:srcRect/>
          <a:stretch/>
        </p:blipFill>
        <p:spPr>
          <a:xfrm>
            <a:off x="9677400" y="1676400"/>
            <a:ext cx="762240" cy="762240"/>
          </a:xfrm>
          <a:prstGeom prst="rect">
            <a:avLst/>
          </a:prstGeom>
          <a:noFill/>
          <a:ln>
            <a:noFill/>
          </a:ln>
        </p:spPr>
      </p:pic>
      <p:cxnSp>
        <p:nvCxnSpPr>
          <p:cNvPr id="514" name="Google Shape;514;p50"/>
          <p:cNvCxnSpPr/>
          <p:nvPr/>
        </p:nvCxnSpPr>
        <p:spPr>
          <a:xfrm rot="10800000" flipH="1">
            <a:off x="4572000" y="4336680"/>
            <a:ext cx="2057280" cy="6720"/>
          </a:xfrm>
          <a:prstGeom prst="straightConnector1">
            <a:avLst/>
          </a:prstGeom>
          <a:noFill/>
          <a:ln w="25400" cap="flat" cmpd="sng">
            <a:solidFill>
              <a:schemeClr val="lt1"/>
            </a:solidFill>
            <a:prstDash val="solid"/>
            <a:miter lim="8000"/>
            <a:headEnd type="none" w="sm" len="sm"/>
            <a:tailEnd type="none" w="sm" len="sm"/>
          </a:ln>
        </p:spPr>
      </p:cxnSp>
      <p:pic>
        <p:nvPicPr>
          <p:cNvPr id="515" name="Google Shape;515;p50"/>
          <p:cNvPicPr preferRelativeResize="0"/>
          <p:nvPr/>
        </p:nvPicPr>
        <p:blipFill rotWithShape="1">
          <a:blip r:embed="rId6">
            <a:alphaModFix amt="75000"/>
          </a:blip>
          <a:srcRect/>
          <a:stretch/>
        </p:blipFill>
        <p:spPr>
          <a:xfrm>
            <a:off x="9525000" y="3803469"/>
            <a:ext cx="1066560" cy="1066560"/>
          </a:xfrm>
          <a:prstGeom prst="rect">
            <a:avLst/>
          </a:prstGeom>
          <a:noFill/>
          <a:ln>
            <a:noFill/>
          </a:ln>
        </p:spPr>
      </p:pic>
      <p:pic>
        <p:nvPicPr>
          <p:cNvPr id="516" name="Google Shape;516;p50"/>
          <p:cNvPicPr preferRelativeResize="0"/>
          <p:nvPr/>
        </p:nvPicPr>
        <p:blipFill rotWithShape="1">
          <a:blip r:embed="rId3">
            <a:alphaModFix amt="75000"/>
          </a:blip>
          <a:srcRect/>
          <a:stretch/>
        </p:blipFill>
        <p:spPr>
          <a:xfrm>
            <a:off x="8763000" y="3879669"/>
            <a:ext cx="762240" cy="994560"/>
          </a:xfrm>
          <a:prstGeom prst="rect">
            <a:avLst/>
          </a:prstGeom>
          <a:noFill/>
          <a:ln>
            <a:noFill/>
          </a:ln>
        </p:spPr>
      </p:pic>
      <p:pic>
        <p:nvPicPr>
          <p:cNvPr id="517" name="Google Shape;517;p50"/>
          <p:cNvPicPr preferRelativeResize="0"/>
          <p:nvPr/>
        </p:nvPicPr>
        <p:blipFill rotWithShape="1">
          <a:blip r:embed="rId6">
            <a:alphaModFix amt="75000"/>
          </a:blip>
          <a:srcRect/>
          <a:stretch/>
        </p:blipFill>
        <p:spPr>
          <a:xfrm>
            <a:off x="7696200" y="6096000"/>
            <a:ext cx="1066560" cy="1066560"/>
          </a:xfrm>
          <a:prstGeom prst="rect">
            <a:avLst/>
          </a:prstGeom>
          <a:noFill/>
          <a:ln>
            <a:noFill/>
          </a:ln>
        </p:spPr>
      </p:pic>
      <p:pic>
        <p:nvPicPr>
          <p:cNvPr id="518" name="Google Shape;518;p50"/>
          <p:cNvPicPr preferRelativeResize="0"/>
          <p:nvPr/>
        </p:nvPicPr>
        <p:blipFill rotWithShape="1">
          <a:blip r:embed="rId5">
            <a:alphaModFix amt="75000"/>
          </a:blip>
          <a:srcRect/>
          <a:stretch/>
        </p:blipFill>
        <p:spPr>
          <a:xfrm>
            <a:off x="8866648" y="6248400"/>
            <a:ext cx="554880" cy="769920"/>
          </a:xfrm>
          <a:prstGeom prst="rect">
            <a:avLst/>
          </a:prstGeom>
          <a:noFill/>
          <a:ln>
            <a:noFill/>
          </a:ln>
        </p:spPr>
      </p:pic>
      <p:pic>
        <p:nvPicPr>
          <p:cNvPr id="519" name="Google Shape;519;p50"/>
          <p:cNvPicPr preferRelativeResize="0"/>
          <p:nvPr/>
        </p:nvPicPr>
        <p:blipFill rotWithShape="1">
          <a:blip r:embed="rId4">
            <a:alphaModFix amt="75000"/>
          </a:blip>
          <a:srcRect/>
          <a:stretch/>
        </p:blipFill>
        <p:spPr>
          <a:xfrm>
            <a:off x="10591800" y="6248400"/>
            <a:ext cx="762240" cy="762240"/>
          </a:xfrm>
          <a:prstGeom prst="rect">
            <a:avLst/>
          </a:prstGeom>
          <a:noFill/>
          <a:ln>
            <a:noFill/>
          </a:ln>
        </p:spPr>
      </p:pic>
      <p:cxnSp>
        <p:nvCxnSpPr>
          <p:cNvPr id="520" name="Google Shape;520;p50"/>
          <p:cNvCxnSpPr/>
          <p:nvPr/>
        </p:nvCxnSpPr>
        <p:spPr>
          <a:xfrm rot="10800000" flipH="1">
            <a:off x="4456827" y="2306394"/>
            <a:ext cx="4065120" cy="1557120"/>
          </a:xfrm>
          <a:prstGeom prst="straightConnector1">
            <a:avLst/>
          </a:prstGeom>
          <a:noFill/>
          <a:ln w="25400" cap="flat" cmpd="sng">
            <a:solidFill>
              <a:schemeClr val="lt1"/>
            </a:solidFill>
            <a:prstDash val="solid"/>
            <a:miter lim="8000"/>
            <a:headEnd type="none" w="sm" len="sm"/>
            <a:tailEnd type="none" w="sm" len="sm"/>
          </a:ln>
        </p:spPr>
      </p:cxnSp>
      <p:cxnSp>
        <p:nvCxnSpPr>
          <p:cNvPr id="521" name="Google Shape;521;p50"/>
          <p:cNvCxnSpPr/>
          <p:nvPr/>
        </p:nvCxnSpPr>
        <p:spPr>
          <a:xfrm>
            <a:off x="4481259" y="4784894"/>
            <a:ext cx="4939680" cy="1632480"/>
          </a:xfrm>
          <a:prstGeom prst="straightConnector1">
            <a:avLst/>
          </a:prstGeom>
          <a:noFill/>
          <a:ln w="25400" cap="flat" cmpd="sng">
            <a:solidFill>
              <a:schemeClr val="lt1"/>
            </a:solidFill>
            <a:prstDash val="solid"/>
            <a:miter lim="8000"/>
            <a:headEnd type="none" w="sm" len="sm"/>
            <a:tailEnd type="none" w="sm" len="sm"/>
          </a:ln>
        </p:spPr>
      </p:cxnSp>
      <p:pic>
        <p:nvPicPr>
          <p:cNvPr id="522" name="Google Shape;522;p50"/>
          <p:cNvPicPr preferRelativeResize="0"/>
          <p:nvPr/>
        </p:nvPicPr>
        <p:blipFill rotWithShape="1">
          <a:blip r:embed="rId7">
            <a:alphaModFix/>
          </a:blip>
          <a:srcRect/>
          <a:stretch/>
        </p:blipFill>
        <p:spPr>
          <a:xfrm>
            <a:off x="8458200" y="1371600"/>
            <a:ext cx="1371360" cy="1371360"/>
          </a:xfrm>
          <a:prstGeom prst="rect">
            <a:avLst/>
          </a:prstGeom>
          <a:noFill/>
          <a:ln>
            <a:noFill/>
          </a:ln>
        </p:spPr>
      </p:pic>
      <p:pic>
        <p:nvPicPr>
          <p:cNvPr id="523" name="Google Shape;523;p50"/>
          <p:cNvPicPr preferRelativeResize="0"/>
          <p:nvPr/>
        </p:nvPicPr>
        <p:blipFill rotWithShape="1">
          <a:blip r:embed="rId8">
            <a:alphaModFix/>
          </a:blip>
          <a:srcRect/>
          <a:stretch/>
        </p:blipFill>
        <p:spPr>
          <a:xfrm>
            <a:off x="1828800" y="2971800"/>
            <a:ext cx="2743200" cy="2743200"/>
          </a:xfrm>
          <a:prstGeom prst="rect">
            <a:avLst/>
          </a:prstGeom>
          <a:noFill/>
          <a:ln>
            <a:noFill/>
          </a:ln>
        </p:spPr>
      </p:pic>
      <p:pic>
        <p:nvPicPr>
          <p:cNvPr id="524" name="Google Shape;524;p50"/>
          <p:cNvPicPr preferRelativeResize="0"/>
          <p:nvPr/>
        </p:nvPicPr>
        <p:blipFill rotWithShape="1">
          <a:blip r:embed="rId7">
            <a:alphaModFix/>
          </a:blip>
          <a:srcRect/>
          <a:stretch/>
        </p:blipFill>
        <p:spPr>
          <a:xfrm>
            <a:off x="6629400" y="3651069"/>
            <a:ext cx="1371360" cy="1371360"/>
          </a:xfrm>
          <a:prstGeom prst="rect">
            <a:avLst/>
          </a:prstGeom>
          <a:noFill/>
          <a:ln>
            <a:noFill/>
          </a:ln>
        </p:spPr>
      </p:pic>
      <p:pic>
        <p:nvPicPr>
          <p:cNvPr id="525" name="Google Shape;525;p50"/>
          <p:cNvPicPr preferRelativeResize="0"/>
          <p:nvPr/>
        </p:nvPicPr>
        <p:blipFill rotWithShape="1">
          <a:blip r:embed="rId7">
            <a:alphaModFix/>
          </a:blip>
          <a:srcRect/>
          <a:stretch/>
        </p:blipFill>
        <p:spPr>
          <a:xfrm>
            <a:off x="9372600" y="5943600"/>
            <a:ext cx="1371360" cy="1371360"/>
          </a:xfrm>
          <a:prstGeom prst="rect">
            <a:avLst/>
          </a:prstGeom>
          <a:noFill/>
          <a:ln>
            <a:noFill/>
          </a:ln>
        </p:spPr>
      </p:pic>
      <p:grpSp>
        <p:nvGrpSpPr>
          <p:cNvPr id="526" name="Google Shape;526;p50"/>
          <p:cNvGrpSpPr/>
          <p:nvPr/>
        </p:nvGrpSpPr>
        <p:grpSpPr>
          <a:xfrm>
            <a:off x="9829803" y="7086603"/>
            <a:ext cx="457235" cy="457235"/>
            <a:chOff x="304800" y="304800"/>
            <a:chExt cx="3251100" cy="3251100"/>
          </a:xfrm>
        </p:grpSpPr>
        <p:sp>
          <p:nvSpPr>
            <p:cNvPr id="527" name="Google Shape;527;p50"/>
            <p:cNvSpPr/>
            <p:nvPr/>
          </p:nvSpPr>
          <p:spPr>
            <a:xfrm>
              <a:off x="558800" y="635000"/>
              <a:ext cx="2667000" cy="2514600"/>
            </a:xfrm>
            <a:prstGeom prst="ellipse">
              <a:avLst/>
            </a:prstGeom>
            <a:solidFill>
              <a:schemeClr val="lt1"/>
            </a:solidFill>
            <a:ln>
              <a:noFill/>
            </a:ln>
          </p:spPr>
          <p:txBody>
            <a:bodyPr spcFirstLastPara="1" wrap="square" lIns="91440" tIns="45720" rIns="91440" bIns="457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pic>
          <p:nvPicPr>
            <p:cNvPr id="528" name="Google Shape;528;p50"/>
            <p:cNvPicPr preferRelativeResize="0"/>
            <p:nvPr/>
          </p:nvPicPr>
          <p:blipFill rotWithShape="1">
            <a:blip r:embed="rId9">
              <a:alphaModFix/>
            </a:blip>
            <a:srcRect/>
            <a:stretch/>
          </p:blipFill>
          <p:spPr>
            <a:xfrm>
              <a:off x="304800" y="304800"/>
              <a:ext cx="3251100" cy="3251100"/>
            </a:xfrm>
            <a:prstGeom prst="rect">
              <a:avLst/>
            </a:prstGeom>
            <a:noFill/>
            <a:ln>
              <a:noFill/>
            </a:ln>
          </p:spPr>
        </p:pic>
      </p:grpSp>
      <p:grpSp>
        <p:nvGrpSpPr>
          <p:cNvPr id="529" name="Google Shape;529;p50"/>
          <p:cNvGrpSpPr/>
          <p:nvPr/>
        </p:nvGrpSpPr>
        <p:grpSpPr>
          <a:xfrm>
            <a:off x="7086603" y="4800605"/>
            <a:ext cx="457235" cy="457235"/>
            <a:chOff x="304800" y="304800"/>
            <a:chExt cx="3251100" cy="3251100"/>
          </a:xfrm>
        </p:grpSpPr>
        <p:sp>
          <p:nvSpPr>
            <p:cNvPr id="530" name="Google Shape;530;p50"/>
            <p:cNvSpPr/>
            <p:nvPr/>
          </p:nvSpPr>
          <p:spPr>
            <a:xfrm>
              <a:off x="558800" y="635000"/>
              <a:ext cx="2667000" cy="2514600"/>
            </a:xfrm>
            <a:prstGeom prst="ellipse">
              <a:avLst/>
            </a:prstGeom>
            <a:solidFill>
              <a:schemeClr val="lt1"/>
            </a:solidFill>
            <a:ln>
              <a:noFill/>
            </a:ln>
          </p:spPr>
          <p:txBody>
            <a:bodyPr spcFirstLastPara="1" wrap="square" lIns="91440" tIns="45720" rIns="91440" bIns="457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pic>
          <p:nvPicPr>
            <p:cNvPr id="531" name="Google Shape;531;p50"/>
            <p:cNvPicPr preferRelativeResize="0"/>
            <p:nvPr/>
          </p:nvPicPr>
          <p:blipFill rotWithShape="1">
            <a:blip r:embed="rId9">
              <a:alphaModFix/>
            </a:blip>
            <a:srcRect/>
            <a:stretch/>
          </p:blipFill>
          <p:spPr>
            <a:xfrm>
              <a:off x="304800" y="304800"/>
              <a:ext cx="3251100" cy="3251100"/>
            </a:xfrm>
            <a:prstGeom prst="rect">
              <a:avLst/>
            </a:prstGeom>
            <a:noFill/>
            <a:ln>
              <a:noFill/>
            </a:ln>
          </p:spPr>
        </p:pic>
      </p:grpSp>
      <p:grpSp>
        <p:nvGrpSpPr>
          <p:cNvPr id="532" name="Google Shape;532;p50"/>
          <p:cNvGrpSpPr/>
          <p:nvPr/>
        </p:nvGrpSpPr>
        <p:grpSpPr>
          <a:xfrm>
            <a:off x="8915403" y="2514603"/>
            <a:ext cx="457235" cy="457235"/>
            <a:chOff x="304800" y="304800"/>
            <a:chExt cx="3251100" cy="3251100"/>
          </a:xfrm>
        </p:grpSpPr>
        <p:sp>
          <p:nvSpPr>
            <p:cNvPr id="533" name="Google Shape;533;p50"/>
            <p:cNvSpPr/>
            <p:nvPr/>
          </p:nvSpPr>
          <p:spPr>
            <a:xfrm>
              <a:off x="558800" y="635000"/>
              <a:ext cx="2667000" cy="2514600"/>
            </a:xfrm>
            <a:prstGeom prst="ellipse">
              <a:avLst/>
            </a:prstGeom>
            <a:solidFill>
              <a:schemeClr val="lt1"/>
            </a:solidFill>
            <a:ln>
              <a:noFill/>
            </a:ln>
          </p:spPr>
          <p:txBody>
            <a:bodyPr spcFirstLastPara="1" wrap="square" lIns="91440" tIns="45720" rIns="91440" bIns="457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pic>
          <p:nvPicPr>
            <p:cNvPr id="534" name="Google Shape;534;p50"/>
            <p:cNvPicPr preferRelativeResize="0"/>
            <p:nvPr/>
          </p:nvPicPr>
          <p:blipFill rotWithShape="1">
            <a:blip r:embed="rId9">
              <a:alphaModFix/>
            </a:blip>
            <a:srcRect/>
            <a:stretch/>
          </p:blipFill>
          <p:spPr>
            <a:xfrm>
              <a:off x="304800" y="304800"/>
              <a:ext cx="3251100" cy="3251100"/>
            </a:xfrm>
            <a:prstGeom prst="rect">
              <a:avLst/>
            </a:prstGeom>
            <a:noFill/>
            <a:ln>
              <a:noFill/>
            </a:ln>
          </p:spPr>
        </p:pic>
      </p:grpSp>
      <p:pic>
        <p:nvPicPr>
          <p:cNvPr id="535" name="Google Shape;535;p50"/>
          <p:cNvPicPr preferRelativeResize="0"/>
          <p:nvPr/>
        </p:nvPicPr>
        <p:blipFill rotWithShape="1">
          <a:blip r:embed="rId10">
            <a:alphaModFix/>
          </a:blip>
          <a:srcRect/>
          <a:stretch/>
        </p:blipFill>
        <p:spPr>
          <a:xfrm>
            <a:off x="11658019" y="5943600"/>
            <a:ext cx="1371360" cy="1371360"/>
          </a:xfrm>
          <a:prstGeom prst="rect">
            <a:avLst/>
          </a:prstGeom>
          <a:noFill/>
          <a:ln>
            <a:noFill/>
          </a:ln>
        </p:spPr>
      </p:pic>
      <p:pic>
        <p:nvPicPr>
          <p:cNvPr id="536" name="Google Shape;536;p50"/>
          <p:cNvPicPr preferRelativeResize="0"/>
          <p:nvPr/>
        </p:nvPicPr>
        <p:blipFill rotWithShape="1">
          <a:blip r:embed="rId11">
            <a:alphaModFix/>
          </a:blip>
          <a:srcRect/>
          <a:stretch/>
        </p:blipFill>
        <p:spPr>
          <a:xfrm>
            <a:off x="11658019" y="3650949"/>
            <a:ext cx="1371360" cy="1371360"/>
          </a:xfrm>
          <a:prstGeom prst="rect">
            <a:avLst/>
          </a:prstGeom>
          <a:noFill/>
          <a:ln>
            <a:noFill/>
          </a:ln>
        </p:spPr>
      </p:pic>
      <p:pic>
        <p:nvPicPr>
          <p:cNvPr id="537" name="Google Shape;537;p50"/>
          <p:cNvPicPr preferRelativeResize="0"/>
          <p:nvPr/>
        </p:nvPicPr>
        <p:blipFill rotWithShape="1">
          <a:blip r:embed="rId12">
            <a:alphaModFix/>
          </a:blip>
          <a:srcRect/>
          <a:stretch/>
        </p:blipFill>
        <p:spPr>
          <a:xfrm>
            <a:off x="11658019" y="1371600"/>
            <a:ext cx="1371360" cy="1371360"/>
          </a:xfrm>
          <a:prstGeom prst="rect">
            <a:avLst/>
          </a:prstGeom>
          <a:noFill/>
          <a:ln>
            <a:noFill/>
          </a:ln>
        </p:spPr>
      </p:pic>
      <p:sp>
        <p:nvSpPr>
          <p:cNvPr id="538" name="Google Shape;538;p50"/>
          <p:cNvSpPr txBox="1">
            <a:spLocks noGrp="1"/>
          </p:cNvSpPr>
          <p:nvPr>
            <p:ph type="body" idx="1"/>
          </p:nvPr>
        </p:nvSpPr>
        <p:spPr>
          <a:xfrm>
            <a:off x="2541589" y="-15739"/>
            <a:ext cx="10991520" cy="1188480"/>
          </a:xfrm>
          <a:prstGeom prst="rect">
            <a:avLst/>
          </a:prstGeom>
        </p:spPr>
        <p:txBody>
          <a:bodyPr spcFirstLastPara="1" wrap="square" lIns="91440" tIns="91440" rIns="91440" bIns="91440" anchor="t" anchorCtr="0">
            <a:noAutofit/>
          </a:bodyPr>
          <a:lstStyle/>
          <a:p>
            <a:pPr marL="0" indent="0" algn="r"/>
            <a:r>
              <a:rPr lang="en">
                <a:solidFill>
                  <a:srgbClr val="23D2BE"/>
                </a:solidFill>
                <a:latin typeface="Helvetica Neue"/>
                <a:ea typeface="Helvetica Neue"/>
                <a:cs typeface="Helvetica Neue"/>
                <a:sym typeface="Helvetica Neue"/>
              </a:rPr>
              <a:t>Match </a:t>
            </a:r>
            <a:r>
              <a:rPr lang="en">
                <a:solidFill>
                  <a:srgbClr val="FFFFFF"/>
                </a:solidFill>
                <a:latin typeface="Helvetica Neue"/>
                <a:ea typeface="Helvetica Neue"/>
                <a:cs typeface="Helvetica Neue"/>
                <a:sym typeface="Helvetica Neue"/>
              </a:rPr>
              <a:t>&amp; </a:t>
            </a:r>
            <a:r>
              <a:rPr lang="en">
                <a:solidFill>
                  <a:srgbClr val="23D2BE"/>
                </a:solidFill>
                <a:latin typeface="Helvetica Neue"/>
                <a:ea typeface="Helvetica Neue"/>
                <a:cs typeface="Helvetica Neue"/>
                <a:sym typeface="Helvetica Neue"/>
              </a:rPr>
              <a:t>Lock</a:t>
            </a:r>
            <a:endParaRPr>
              <a:solidFill>
                <a:srgbClr val="23D2BE"/>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505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51"/>
          <p:cNvPicPr preferRelativeResize="0"/>
          <p:nvPr/>
        </p:nvPicPr>
        <p:blipFill>
          <a:blip r:embed="rId3">
            <a:alphaModFix/>
          </a:blip>
          <a:stretch>
            <a:fillRect/>
          </a:stretch>
        </p:blipFill>
        <p:spPr>
          <a:xfrm>
            <a:off x="9068521" y="1531041"/>
            <a:ext cx="4833918" cy="5109618"/>
          </a:xfrm>
          <a:prstGeom prst="rect">
            <a:avLst/>
          </a:prstGeom>
          <a:noFill/>
          <a:ln>
            <a:noFill/>
          </a:ln>
        </p:spPr>
      </p:pic>
      <p:sp>
        <p:nvSpPr>
          <p:cNvPr id="544" name="Google Shape;544;p51"/>
          <p:cNvSpPr txBox="1">
            <a:spLocks noGrp="1"/>
          </p:cNvSpPr>
          <p:nvPr>
            <p:ph type="body" idx="1"/>
          </p:nvPr>
        </p:nvSpPr>
        <p:spPr>
          <a:xfrm>
            <a:off x="2541509" y="-33440"/>
            <a:ext cx="10991520" cy="1188480"/>
          </a:xfrm>
          <a:prstGeom prst="rect">
            <a:avLst/>
          </a:prstGeom>
        </p:spPr>
        <p:txBody>
          <a:bodyPr spcFirstLastPara="1" wrap="square" lIns="146280" tIns="146280" rIns="146280" bIns="146280" anchor="ctr" anchorCtr="0">
            <a:noAutofit/>
          </a:bodyPr>
          <a:lstStyle/>
          <a:p>
            <a:pPr marL="0" indent="0">
              <a:spcAft>
                <a:spcPts val="256"/>
              </a:spcAft>
            </a:pPr>
            <a:r>
              <a:rPr lang="en">
                <a:solidFill>
                  <a:srgbClr val="FFFFFF"/>
                </a:solidFill>
                <a:latin typeface="Helvetica Neue"/>
                <a:ea typeface="Helvetica Neue"/>
                <a:cs typeface="Helvetica Neue"/>
                <a:sym typeface="Helvetica Neue"/>
              </a:rPr>
              <a:t>Real-Time Updates</a:t>
            </a:r>
            <a:endParaRPr>
              <a:solidFill>
                <a:srgbClr val="FFFFFF"/>
              </a:solidFill>
              <a:latin typeface="Helvetica Neue"/>
              <a:ea typeface="Helvetica Neue"/>
              <a:cs typeface="Helvetica Neue"/>
              <a:sym typeface="Helvetica Neue"/>
            </a:endParaRPr>
          </a:p>
        </p:txBody>
      </p:sp>
      <p:sp>
        <p:nvSpPr>
          <p:cNvPr id="545" name="Google Shape;545;p51"/>
          <p:cNvSpPr txBox="1"/>
          <p:nvPr/>
        </p:nvSpPr>
        <p:spPr>
          <a:xfrm>
            <a:off x="1020880" y="2296720"/>
            <a:ext cx="7582560" cy="4625280"/>
          </a:xfrm>
          <a:prstGeom prst="rect">
            <a:avLst/>
          </a:prstGeom>
          <a:noFill/>
          <a:ln>
            <a:noFill/>
          </a:ln>
        </p:spPr>
        <p:txBody>
          <a:bodyPr spcFirstLastPara="1" wrap="square" lIns="146280" tIns="73120" rIns="146280" bIns="73120" anchor="t" anchorCtr="0">
            <a:noAutofit/>
          </a:bodyPr>
          <a:lstStyle/>
          <a:p>
            <a:pPr marL="877824" indent="-776224">
              <a:spcBef>
                <a:spcPts val="144"/>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Update location data on your own schedule</a:t>
            </a:r>
            <a:endParaRPr sz="2880">
              <a:solidFill>
                <a:srgbClr val="FFFFFF"/>
              </a:solidFill>
              <a:latin typeface="Helvetica Neue"/>
              <a:ea typeface="Helvetica Neue"/>
              <a:cs typeface="Helvetica Neue"/>
              <a:sym typeface="Helvetica Neue"/>
            </a:endParaRPr>
          </a:p>
          <a:p>
            <a:pPr marL="877824" indent="-593344">
              <a:spcBef>
                <a:spcPts val="144"/>
              </a:spcBef>
              <a:spcAft>
                <a:spcPts val="0"/>
              </a:spcAft>
            </a:pPr>
            <a:endParaRPr sz="2880">
              <a:solidFill>
                <a:srgbClr val="FFFFFF"/>
              </a:solidFill>
              <a:latin typeface="Helvetica Neue"/>
              <a:ea typeface="Helvetica Neue"/>
              <a:cs typeface="Helvetica Neue"/>
              <a:sym typeface="Helvetica Neue"/>
            </a:endParaRPr>
          </a:p>
          <a:p>
            <a:pPr marL="877824" indent="-776224">
              <a:spcBef>
                <a:spcPts val="144"/>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Accurate and up-to-date information about your location(s)</a:t>
            </a:r>
            <a:endParaRPr sz="2880">
              <a:solidFill>
                <a:srgbClr val="FFFFFF"/>
              </a:solidFill>
              <a:latin typeface="Helvetica Neue"/>
              <a:ea typeface="Helvetica Neue"/>
              <a:cs typeface="Helvetica Neue"/>
              <a:sym typeface="Helvetica Neue"/>
            </a:endParaRPr>
          </a:p>
          <a:p>
            <a:pPr marL="877824" indent="-593344">
              <a:spcBef>
                <a:spcPts val="144"/>
              </a:spcBef>
              <a:spcAft>
                <a:spcPts val="0"/>
              </a:spcAft>
            </a:pPr>
            <a:endParaRPr sz="2880">
              <a:solidFill>
                <a:srgbClr val="FFFFFF"/>
              </a:solidFill>
              <a:latin typeface="Helvetica Neue"/>
              <a:ea typeface="Helvetica Neue"/>
              <a:cs typeface="Helvetica Neue"/>
              <a:sym typeface="Helvetica Neue"/>
            </a:endParaRPr>
          </a:p>
          <a:p>
            <a:pPr marL="877824" indent="-776224">
              <a:spcBef>
                <a:spcPts val="144"/>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Keep your customers informed</a:t>
            </a:r>
            <a:endParaRPr sz="288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05715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781147"/>
            <a:ext cx="10058400" cy="2121902"/>
          </a:xfrm>
          <a:prstGeom prst="rect">
            <a:avLst/>
          </a:prstGeom>
        </p:spPr>
      </p:pic>
      <p:grpSp>
        <p:nvGrpSpPr>
          <p:cNvPr id="29" name="Group 28"/>
          <p:cNvGrpSpPr/>
          <p:nvPr/>
        </p:nvGrpSpPr>
        <p:grpSpPr>
          <a:xfrm>
            <a:off x="914400" y="1068691"/>
            <a:ext cx="2620762" cy="3960509"/>
            <a:chOff x="914400" y="1068691"/>
            <a:chExt cx="2620762" cy="3960509"/>
          </a:xfrm>
        </p:grpSpPr>
        <p:grpSp>
          <p:nvGrpSpPr>
            <p:cNvPr id="24" name="Group 23"/>
            <p:cNvGrpSpPr/>
            <p:nvPr/>
          </p:nvGrpSpPr>
          <p:grpSpPr>
            <a:xfrm>
              <a:off x="1371600" y="1068691"/>
              <a:ext cx="1828800" cy="3960509"/>
              <a:chOff x="1371600" y="1068691"/>
              <a:chExt cx="1828800" cy="3960509"/>
            </a:xfrm>
          </p:grpSpPr>
          <p:sp>
            <p:nvSpPr>
              <p:cNvPr id="7" name="TextBox 6" title="0"/>
              <p:cNvSpPr txBox="1"/>
              <p:nvPr/>
            </p:nvSpPr>
            <p:spPr>
              <a:xfrm>
                <a:off x="1371600" y="1068691"/>
                <a:ext cx="1828800" cy="215444"/>
              </a:xfrm>
              <a:prstGeom prst="rect">
                <a:avLst/>
              </a:prstGeom>
              <a:noFill/>
            </p:spPr>
            <p:txBody>
              <a:bodyPr wrap="square" lIns="0" tIns="0" rIns="0" bIns="0" rtlCol="0">
                <a:spAutoFit/>
              </a:bodyPr>
              <a:lstStyle/>
              <a:p>
                <a:pPr algn="ctr"/>
                <a:r>
                  <a:rPr lang="en-US" sz="1400" b="1" dirty="0">
                    <a:solidFill>
                      <a:schemeClr val="bg1"/>
                    </a:solidFill>
                    <a:latin typeface="Arial" charset="0"/>
                    <a:ea typeface="Arial" charset="0"/>
                    <a:cs typeface="Arial" charset="0"/>
                  </a:rPr>
                  <a:t>’80s / ’90s: </a:t>
                </a:r>
                <a:r>
                  <a:rPr lang="en-US" sz="1400" dirty="0">
                    <a:solidFill>
                      <a:schemeClr val="bg1"/>
                    </a:solidFill>
                    <a:latin typeface="Arial" charset="0"/>
                    <a:ea typeface="Arial" charset="0"/>
                    <a:cs typeface="Arial" charset="0"/>
                  </a:rPr>
                  <a:t>PCs</a:t>
                </a:r>
              </a:p>
            </p:txBody>
          </p:sp>
          <p:cxnSp>
            <p:nvCxnSpPr>
              <p:cNvPr id="12" name="Straight Connector 11"/>
              <p:cNvCxnSpPr>
                <a:endCxn id="11" idx="0"/>
              </p:cNvCxnSpPr>
              <p:nvPr/>
            </p:nvCxnSpPr>
            <p:spPr>
              <a:xfrm>
                <a:off x="2286000" y="1371600"/>
                <a:ext cx="0" cy="18288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51000" y="1372757"/>
                <a:ext cx="1266825"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371600" y="3200400"/>
                <a:ext cx="1828800" cy="182880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429000"/>
              <a:ext cx="2620762" cy="1565494"/>
            </a:xfrm>
            <a:prstGeom prst="rect">
              <a:avLst/>
            </a:prstGeom>
            <a:effectLst>
              <a:outerShdw blurRad="50800" dist="38100" dir="5400000" algn="t" rotWithShape="0">
                <a:prstClr val="black">
                  <a:alpha val="40000"/>
                </a:prstClr>
              </a:outerShdw>
            </a:effectLst>
          </p:spPr>
        </p:pic>
      </p:grpSp>
      <p:grpSp>
        <p:nvGrpSpPr>
          <p:cNvPr id="23" name="Group 22"/>
          <p:cNvGrpSpPr/>
          <p:nvPr/>
        </p:nvGrpSpPr>
        <p:grpSpPr>
          <a:xfrm>
            <a:off x="3890467" y="1068691"/>
            <a:ext cx="2194560" cy="4143389"/>
            <a:chOff x="3890467" y="1068691"/>
            <a:chExt cx="2194560" cy="4143389"/>
          </a:xfrm>
        </p:grpSpPr>
        <p:sp>
          <p:nvSpPr>
            <p:cNvPr id="8" name="TextBox 7" title="0"/>
            <p:cNvSpPr txBox="1"/>
            <p:nvPr/>
          </p:nvSpPr>
          <p:spPr>
            <a:xfrm>
              <a:off x="4073347" y="1068691"/>
              <a:ext cx="1828800" cy="215444"/>
            </a:xfrm>
            <a:prstGeom prst="rect">
              <a:avLst/>
            </a:prstGeom>
            <a:noFill/>
          </p:spPr>
          <p:txBody>
            <a:bodyPr wrap="square" lIns="0" tIns="0" rIns="0" bIns="0" rtlCol="0">
              <a:spAutoFit/>
            </a:bodyPr>
            <a:lstStyle/>
            <a:p>
              <a:pPr algn="ctr"/>
              <a:r>
                <a:rPr lang="en-US" sz="1400" b="1" dirty="0">
                  <a:solidFill>
                    <a:schemeClr val="bg1"/>
                  </a:solidFill>
                  <a:latin typeface="Arial" charset="0"/>
                  <a:ea typeface="Arial" charset="0"/>
                  <a:cs typeface="Arial" charset="0"/>
                </a:rPr>
                <a:t>’90s / ’00s: </a:t>
              </a:r>
              <a:r>
                <a:rPr lang="en-US" sz="1400" dirty="0">
                  <a:solidFill>
                    <a:schemeClr val="bg1"/>
                  </a:solidFill>
                  <a:latin typeface="Arial" charset="0"/>
                  <a:ea typeface="Arial" charset="0"/>
                  <a:cs typeface="Arial" charset="0"/>
                </a:rPr>
                <a:t>Internet</a:t>
              </a:r>
            </a:p>
          </p:txBody>
        </p:sp>
        <p:cxnSp>
          <p:nvCxnSpPr>
            <p:cNvPr id="13" name="Straight Connector 12"/>
            <p:cNvCxnSpPr>
              <a:endCxn id="26" idx="0"/>
            </p:cNvCxnSpPr>
            <p:nvPr/>
          </p:nvCxnSpPr>
          <p:spPr>
            <a:xfrm>
              <a:off x="4987747" y="1371600"/>
              <a:ext cx="0" cy="164592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22572" y="1371600"/>
              <a:ext cx="1530350"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890467" y="3017520"/>
              <a:ext cx="2194560" cy="219456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819400"/>
            <a:ext cx="2887727" cy="2253873"/>
          </a:xfrm>
          <a:prstGeom prst="rect">
            <a:avLst/>
          </a:prstGeom>
          <a:effectLst>
            <a:outerShdw blurRad="50800" dist="38100" dir="5400000" algn="t" rotWithShape="0">
              <a:prstClr val="black">
                <a:alpha val="40000"/>
              </a:prstClr>
            </a:outerShdw>
          </a:effectLst>
        </p:spPr>
      </p:pic>
      <p:sp>
        <p:nvSpPr>
          <p:cNvPr id="9" name="TextBox 8" title="0"/>
          <p:cNvSpPr txBox="1"/>
          <p:nvPr/>
        </p:nvSpPr>
        <p:spPr>
          <a:xfrm>
            <a:off x="6533083" y="1068691"/>
            <a:ext cx="2743200" cy="215444"/>
          </a:xfrm>
          <a:prstGeom prst="rect">
            <a:avLst/>
          </a:prstGeom>
          <a:noFill/>
        </p:spPr>
        <p:txBody>
          <a:bodyPr wrap="square" lIns="0" tIns="0" rIns="0" bIns="0" rtlCol="0">
            <a:spAutoFit/>
          </a:bodyPr>
          <a:lstStyle/>
          <a:p>
            <a:pPr algn="ctr"/>
            <a:r>
              <a:rPr lang="en-US" sz="1400" b="1" dirty="0">
                <a:solidFill>
                  <a:schemeClr val="bg1"/>
                </a:solidFill>
                <a:latin typeface="Arial" charset="0"/>
                <a:ea typeface="Arial" charset="0"/>
                <a:cs typeface="Arial" charset="0"/>
              </a:rPr>
              <a:t>’00s / ’10s: </a:t>
            </a:r>
            <a:r>
              <a:rPr lang="en-US" sz="1400" dirty="0">
                <a:solidFill>
                  <a:schemeClr val="bg1"/>
                </a:solidFill>
                <a:latin typeface="Arial" charset="0"/>
                <a:ea typeface="Arial" charset="0"/>
                <a:cs typeface="Arial" charset="0"/>
              </a:rPr>
              <a:t>Mobile, Cloud</a:t>
            </a:r>
          </a:p>
        </p:txBody>
      </p:sp>
      <p:cxnSp>
        <p:nvCxnSpPr>
          <p:cNvPr id="14" name="Straight Connector 13"/>
          <p:cNvCxnSpPr>
            <a:endCxn id="27" idx="0"/>
          </p:cNvCxnSpPr>
          <p:nvPr/>
        </p:nvCxnSpPr>
        <p:spPr>
          <a:xfrm>
            <a:off x="7904683" y="1371600"/>
            <a:ext cx="0" cy="1426464"/>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902971" y="1371600"/>
            <a:ext cx="2003425"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87947" y="2798064"/>
            <a:ext cx="2633472" cy="2633472"/>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2667000"/>
            <a:ext cx="3128180" cy="2855622"/>
          </a:xfrm>
          <a:prstGeom prst="rect">
            <a:avLst/>
          </a:prstGeom>
          <a:effectLst>
            <a:outerShdw blurRad="50800" dist="38100" dir="5400000" algn="t" rotWithShape="0">
              <a:prstClr val="black">
                <a:alpha val="40000"/>
              </a:prstClr>
            </a:outerShdw>
          </a:effectLst>
        </p:spPr>
      </p:pic>
      <p:sp>
        <p:nvSpPr>
          <p:cNvPr id="10" name="TextBox 9" title="0"/>
          <p:cNvSpPr txBox="1"/>
          <p:nvPr/>
        </p:nvSpPr>
        <p:spPr>
          <a:xfrm>
            <a:off x="9849917" y="1068691"/>
            <a:ext cx="3657600" cy="215444"/>
          </a:xfrm>
          <a:prstGeom prst="rect">
            <a:avLst/>
          </a:prstGeom>
          <a:noFill/>
        </p:spPr>
        <p:txBody>
          <a:bodyPr wrap="square" lIns="0" tIns="0" rIns="0" bIns="0" rtlCol="0">
            <a:spAutoFit/>
          </a:bodyPr>
          <a:lstStyle/>
          <a:p>
            <a:pPr algn="ctr"/>
            <a:r>
              <a:rPr lang="en-US" sz="1400" b="1" dirty="0">
                <a:solidFill>
                  <a:schemeClr val="bg1"/>
                </a:solidFill>
                <a:latin typeface="Arial" charset="0"/>
                <a:ea typeface="Arial" charset="0"/>
                <a:cs typeface="Arial" charset="0"/>
              </a:rPr>
              <a:t>NOW: </a:t>
            </a:r>
            <a:r>
              <a:rPr lang="en-US" sz="1400" dirty="0">
                <a:solidFill>
                  <a:schemeClr val="bg1"/>
                </a:solidFill>
                <a:latin typeface="Arial" charset="0"/>
                <a:ea typeface="Arial" charset="0"/>
                <a:cs typeface="Arial" charset="0"/>
              </a:rPr>
              <a:t>Conversation &amp; AI</a:t>
            </a:r>
          </a:p>
        </p:txBody>
      </p:sp>
      <p:cxnSp>
        <p:nvCxnSpPr>
          <p:cNvPr id="15" name="Straight Connector 14"/>
          <p:cNvCxnSpPr>
            <a:endCxn id="28" idx="0"/>
          </p:cNvCxnSpPr>
          <p:nvPr/>
        </p:nvCxnSpPr>
        <p:spPr>
          <a:xfrm flipH="1">
            <a:off x="11678717" y="1371600"/>
            <a:ext cx="2635" cy="1163117"/>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713517" y="1371600"/>
            <a:ext cx="1930400"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0098634" y="2534717"/>
            <a:ext cx="3160166" cy="3160166"/>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F4B9D5F-9E28-6843-943E-AD4801D8CD4D}"/>
              </a:ext>
            </a:extLst>
          </p:cNvPr>
          <p:cNvPicPr>
            <a:picLocks noChangeAspect="1"/>
          </p:cNvPicPr>
          <p:nvPr/>
        </p:nvPicPr>
        <p:blipFill>
          <a:blip r:embed="rId7"/>
          <a:stretch>
            <a:fillRect/>
          </a:stretch>
        </p:blipFill>
        <p:spPr>
          <a:xfrm>
            <a:off x="9778191" y="2162293"/>
            <a:ext cx="3743851" cy="3743851"/>
          </a:xfrm>
          <a:prstGeom prst="rect">
            <a:avLst/>
          </a:prstGeom>
        </p:spPr>
      </p:pic>
    </p:spTree>
    <p:extLst>
      <p:ext uri="{BB962C8B-B14F-4D97-AF65-F5344CB8AC3E}">
        <p14:creationId xmlns:p14="http://schemas.microsoft.com/office/powerpoint/2010/main" val="5365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9"/>
          <p:cNvSpPr txBox="1">
            <a:spLocks noGrp="1"/>
          </p:cNvSpPr>
          <p:nvPr>
            <p:ph type="body" idx="1"/>
          </p:nvPr>
        </p:nvSpPr>
        <p:spPr>
          <a:xfrm>
            <a:off x="5994040" y="18680"/>
            <a:ext cx="7592640" cy="1188480"/>
          </a:xfrm>
          <a:prstGeom prst="rect">
            <a:avLst/>
          </a:prstGeom>
          <a:noFill/>
          <a:ln>
            <a:noFill/>
          </a:ln>
        </p:spPr>
        <p:txBody>
          <a:bodyPr spcFirstLastPara="1" wrap="square" lIns="0" tIns="0" rIns="0" bIns="0" anchor="ctr" anchorCtr="0">
            <a:noAutofit/>
          </a:bodyPr>
          <a:lstStyle/>
          <a:p>
            <a:pPr marL="0" indent="0" algn="r">
              <a:lnSpc>
                <a:spcPct val="100000"/>
              </a:lnSpc>
              <a:spcBef>
                <a:spcPts val="0"/>
              </a:spcBef>
              <a:spcAft>
                <a:spcPts val="0"/>
              </a:spcAft>
              <a:buClr>
                <a:schemeClr val="lt1"/>
              </a:buClr>
              <a:buNone/>
            </a:pPr>
            <a:r>
              <a:rPr lang="en" sz="3840">
                <a:solidFill>
                  <a:srgbClr val="FFFFFF"/>
                </a:solidFill>
                <a:latin typeface="Helvetica Neue"/>
                <a:ea typeface="Helvetica Neue"/>
                <a:cs typeface="Helvetica Neue"/>
                <a:sym typeface="Helvetica Neue"/>
              </a:rPr>
              <a:t>What can you do?</a:t>
            </a:r>
            <a:endParaRPr sz="3840">
              <a:solidFill>
                <a:srgbClr val="FFFFFF"/>
              </a:solidFill>
              <a:latin typeface="Helvetica Neue"/>
              <a:ea typeface="Helvetica Neue"/>
              <a:cs typeface="Helvetica Neue"/>
              <a:sym typeface="Helvetica Neue"/>
            </a:endParaRPr>
          </a:p>
        </p:txBody>
      </p:sp>
      <p:cxnSp>
        <p:nvCxnSpPr>
          <p:cNvPr id="290" name="Google Shape;290;p39"/>
          <p:cNvCxnSpPr/>
          <p:nvPr/>
        </p:nvCxnSpPr>
        <p:spPr>
          <a:xfrm>
            <a:off x="7172080" y="1031520"/>
            <a:ext cx="0" cy="6794400"/>
          </a:xfrm>
          <a:prstGeom prst="straightConnector1">
            <a:avLst/>
          </a:prstGeom>
          <a:noFill/>
          <a:ln w="9525" cap="flat" cmpd="sng">
            <a:solidFill>
              <a:schemeClr val="dk2"/>
            </a:solidFill>
            <a:prstDash val="solid"/>
            <a:round/>
            <a:headEnd type="none" w="med" len="med"/>
            <a:tailEnd type="none" w="med" len="med"/>
          </a:ln>
        </p:spPr>
      </p:cxnSp>
      <p:sp>
        <p:nvSpPr>
          <p:cNvPr id="291" name="Google Shape;291;p39"/>
          <p:cNvSpPr txBox="1">
            <a:spLocks noGrp="1"/>
          </p:cNvSpPr>
          <p:nvPr>
            <p:ph type="body" idx="2"/>
          </p:nvPr>
        </p:nvSpPr>
        <p:spPr>
          <a:xfrm>
            <a:off x="764440" y="1207160"/>
            <a:ext cx="5351520" cy="1188480"/>
          </a:xfrm>
          <a:prstGeom prst="rect">
            <a:avLst/>
          </a:prstGeom>
          <a:noFill/>
          <a:ln>
            <a:noFill/>
          </a:ln>
        </p:spPr>
        <p:txBody>
          <a:bodyPr spcFirstLastPara="1" wrap="square" lIns="0" tIns="0" rIns="0" bIns="0" anchor="ctr" anchorCtr="0">
            <a:noAutofit/>
          </a:bodyPr>
          <a:lstStyle/>
          <a:p>
            <a:pPr marL="0" indent="0" algn="ctr">
              <a:lnSpc>
                <a:spcPct val="100000"/>
              </a:lnSpc>
              <a:spcBef>
                <a:spcPts val="0"/>
              </a:spcBef>
              <a:spcAft>
                <a:spcPts val="0"/>
              </a:spcAft>
              <a:buClr>
                <a:schemeClr val="lt1"/>
              </a:buClr>
              <a:buNone/>
            </a:pPr>
            <a:r>
              <a:rPr lang="en" sz="3840">
                <a:solidFill>
                  <a:srgbClr val="23D2BE"/>
                </a:solidFill>
                <a:latin typeface="Helvetica Neue"/>
                <a:ea typeface="Helvetica Neue"/>
                <a:cs typeface="Helvetica Neue"/>
                <a:sym typeface="Helvetica Neue"/>
              </a:rPr>
              <a:t>Manual Updates</a:t>
            </a:r>
            <a:endParaRPr sz="3840">
              <a:solidFill>
                <a:srgbClr val="23D2BE"/>
              </a:solidFill>
              <a:latin typeface="Helvetica Neue"/>
              <a:ea typeface="Helvetica Neue"/>
              <a:cs typeface="Helvetica Neue"/>
              <a:sym typeface="Helvetica Neue"/>
            </a:endParaRPr>
          </a:p>
        </p:txBody>
      </p:sp>
      <p:sp>
        <p:nvSpPr>
          <p:cNvPr id="292" name="Google Shape;292;p39"/>
          <p:cNvSpPr txBox="1">
            <a:spLocks noGrp="1"/>
          </p:cNvSpPr>
          <p:nvPr>
            <p:ph type="body" idx="3"/>
          </p:nvPr>
        </p:nvSpPr>
        <p:spPr>
          <a:xfrm>
            <a:off x="8081680" y="1207160"/>
            <a:ext cx="5351520" cy="1188480"/>
          </a:xfrm>
          <a:prstGeom prst="rect">
            <a:avLst/>
          </a:prstGeom>
          <a:noFill/>
          <a:ln w="19050" cap="flat" cmpd="sng">
            <a:solidFill>
              <a:srgbClr val="FFFFFF">
                <a:alpha val="0"/>
              </a:srgbClr>
            </a:solidFill>
            <a:prstDash val="solid"/>
            <a:round/>
            <a:headEnd type="none" w="sm" len="sm"/>
            <a:tailEnd type="none" w="sm" len="sm"/>
          </a:ln>
        </p:spPr>
        <p:txBody>
          <a:bodyPr spcFirstLastPara="1" wrap="square" lIns="0" tIns="0" rIns="0" bIns="0" anchor="ctr" anchorCtr="0">
            <a:noAutofit/>
          </a:bodyPr>
          <a:lstStyle/>
          <a:p>
            <a:pPr marL="0" indent="0" algn="ctr">
              <a:lnSpc>
                <a:spcPct val="100000"/>
              </a:lnSpc>
              <a:spcBef>
                <a:spcPts val="0"/>
              </a:spcBef>
              <a:spcAft>
                <a:spcPts val="0"/>
              </a:spcAft>
              <a:buClr>
                <a:schemeClr val="lt1"/>
              </a:buClr>
              <a:buNone/>
            </a:pPr>
            <a:r>
              <a:rPr lang="en" sz="3840">
                <a:solidFill>
                  <a:srgbClr val="23D2BE"/>
                </a:solidFill>
                <a:latin typeface="Helvetica Neue"/>
                <a:ea typeface="Helvetica Neue"/>
                <a:cs typeface="Helvetica Neue"/>
                <a:sym typeface="Helvetica Neue"/>
              </a:rPr>
              <a:t>Data Aggregators</a:t>
            </a:r>
            <a:endParaRPr sz="3840">
              <a:solidFill>
                <a:srgbClr val="23D2BE"/>
              </a:solidFill>
              <a:latin typeface="Helvetica Neue"/>
              <a:ea typeface="Helvetica Neue"/>
              <a:cs typeface="Helvetica Neue"/>
              <a:sym typeface="Helvetica Neue"/>
            </a:endParaRPr>
          </a:p>
        </p:txBody>
      </p:sp>
      <p:sp>
        <p:nvSpPr>
          <p:cNvPr id="293" name="Google Shape;293;p39"/>
          <p:cNvSpPr txBox="1"/>
          <p:nvPr/>
        </p:nvSpPr>
        <p:spPr>
          <a:xfrm>
            <a:off x="7837840" y="7073720"/>
            <a:ext cx="6516480" cy="740160"/>
          </a:xfrm>
          <a:prstGeom prst="rect">
            <a:avLst/>
          </a:prstGeom>
          <a:noFill/>
          <a:ln>
            <a:noFill/>
          </a:ln>
        </p:spPr>
        <p:txBody>
          <a:bodyPr spcFirstLastPara="1" wrap="square" lIns="146280" tIns="146280" rIns="146280" bIns="146280" anchor="t" anchorCtr="0">
            <a:noAutofit/>
          </a:bodyPr>
          <a:lstStyle/>
          <a:p>
            <a:pPr>
              <a:spcBef>
                <a:spcPts val="0"/>
              </a:spcBef>
              <a:spcAft>
                <a:spcPts val="0"/>
              </a:spcAft>
            </a:pPr>
            <a:r>
              <a:rPr lang="en">
                <a:solidFill>
                  <a:srgbClr val="FFFFFF"/>
                </a:solidFill>
                <a:latin typeface="Helvetica Neue"/>
                <a:ea typeface="Helvetica Neue"/>
                <a:cs typeface="Helvetica Neue"/>
                <a:sym typeface="Helvetica Neue"/>
              </a:rPr>
              <a:t>No Guarantee ● Inaccurate Data </a:t>
            </a:r>
            <a:r>
              <a:rPr lang="en">
                <a:solidFill>
                  <a:schemeClr val="lt1"/>
                </a:solidFill>
                <a:latin typeface="Helvetica Neue"/>
                <a:ea typeface="Helvetica Neue"/>
                <a:cs typeface="Helvetica Neue"/>
                <a:sym typeface="Helvetica Neue"/>
              </a:rPr>
              <a:t>●</a:t>
            </a:r>
            <a:r>
              <a:rPr lang="en">
                <a:solidFill>
                  <a:srgbClr val="FFFFFF"/>
                </a:solidFill>
                <a:latin typeface="Helvetica Neue"/>
                <a:ea typeface="Helvetica Neue"/>
                <a:cs typeface="Helvetica Neue"/>
                <a:sym typeface="Helvetica Neue"/>
              </a:rPr>
              <a:t> No Protection</a:t>
            </a:r>
            <a:endParaRPr>
              <a:solidFill>
                <a:srgbClr val="FFFFFF"/>
              </a:solidFill>
              <a:latin typeface="Helvetica Neue"/>
              <a:ea typeface="Helvetica Neue"/>
              <a:cs typeface="Helvetica Neue"/>
              <a:sym typeface="Helvetica Neue"/>
            </a:endParaRPr>
          </a:p>
        </p:txBody>
      </p:sp>
      <p:sp>
        <p:nvSpPr>
          <p:cNvPr id="294" name="Google Shape;294;p39"/>
          <p:cNvSpPr txBox="1"/>
          <p:nvPr/>
        </p:nvSpPr>
        <p:spPr>
          <a:xfrm>
            <a:off x="243920" y="7073360"/>
            <a:ext cx="6516480" cy="740160"/>
          </a:xfrm>
          <a:prstGeom prst="rect">
            <a:avLst/>
          </a:prstGeom>
          <a:noFill/>
          <a:ln>
            <a:noFill/>
          </a:ln>
        </p:spPr>
        <p:txBody>
          <a:bodyPr spcFirstLastPara="1" wrap="square" lIns="146280" tIns="146280" rIns="146280" bIns="146280" anchor="t" anchorCtr="0">
            <a:noAutofit/>
          </a:bodyPr>
          <a:lstStyle/>
          <a:p>
            <a:pPr>
              <a:spcBef>
                <a:spcPts val="0"/>
              </a:spcBef>
              <a:spcAft>
                <a:spcPts val="0"/>
              </a:spcAft>
            </a:pPr>
            <a:r>
              <a:rPr lang="en">
                <a:solidFill>
                  <a:schemeClr val="lt1"/>
                </a:solidFill>
                <a:latin typeface="Helvetica Neue"/>
                <a:ea typeface="Helvetica Neue"/>
                <a:cs typeface="Helvetica Neue"/>
                <a:sym typeface="Helvetica Neue"/>
              </a:rPr>
              <a:t>Slow Updates ● Inefficient ● Time-Consuming</a:t>
            </a:r>
            <a:endParaRPr>
              <a:solidFill>
                <a:srgbClr val="FFFFFF"/>
              </a:solidFill>
              <a:latin typeface="Helvetica Neue"/>
              <a:ea typeface="Helvetica Neue"/>
              <a:cs typeface="Helvetica Neue"/>
              <a:sym typeface="Helvetica Neue"/>
            </a:endParaRPr>
          </a:p>
        </p:txBody>
      </p:sp>
      <p:pic>
        <p:nvPicPr>
          <p:cNvPr id="295" name="Google Shape;295;p39"/>
          <p:cNvPicPr preferRelativeResize="0"/>
          <p:nvPr/>
        </p:nvPicPr>
        <p:blipFill>
          <a:blip r:embed="rId3">
            <a:alphaModFix amt="50000"/>
          </a:blip>
          <a:stretch>
            <a:fillRect/>
          </a:stretch>
        </p:blipFill>
        <p:spPr>
          <a:xfrm>
            <a:off x="1407142" y="2639481"/>
            <a:ext cx="4190037" cy="4190037"/>
          </a:xfrm>
          <a:prstGeom prst="rect">
            <a:avLst/>
          </a:prstGeom>
          <a:noFill/>
          <a:ln>
            <a:noFill/>
          </a:ln>
        </p:spPr>
      </p:pic>
      <p:pic>
        <p:nvPicPr>
          <p:cNvPr id="296" name="Google Shape;296;p39"/>
          <p:cNvPicPr preferRelativeResize="0"/>
          <p:nvPr/>
        </p:nvPicPr>
        <p:blipFill>
          <a:blip r:embed="rId4">
            <a:alphaModFix amt="49000"/>
          </a:blip>
          <a:stretch>
            <a:fillRect/>
          </a:stretch>
        </p:blipFill>
        <p:spPr>
          <a:xfrm>
            <a:off x="8747000" y="2639482"/>
            <a:ext cx="4190400" cy="4190400"/>
          </a:xfrm>
          <a:prstGeom prst="rect">
            <a:avLst/>
          </a:prstGeom>
          <a:noFill/>
          <a:ln>
            <a:noFill/>
          </a:ln>
        </p:spPr>
      </p:pic>
      <p:pic>
        <p:nvPicPr>
          <p:cNvPr id="297" name="Google Shape;297;p39" descr="Picture1.png"/>
          <p:cNvPicPr preferRelativeResize="0"/>
          <p:nvPr/>
        </p:nvPicPr>
        <p:blipFill>
          <a:blip r:embed="rId5">
            <a:alphaModFix/>
          </a:blip>
          <a:stretch>
            <a:fillRect/>
          </a:stretch>
        </p:blipFill>
        <p:spPr>
          <a:xfrm>
            <a:off x="1421441" y="2244480"/>
            <a:ext cx="4328760" cy="4980400"/>
          </a:xfrm>
          <a:prstGeom prst="rect">
            <a:avLst/>
          </a:prstGeom>
          <a:noFill/>
          <a:ln>
            <a:noFill/>
          </a:ln>
        </p:spPr>
      </p:pic>
      <p:pic>
        <p:nvPicPr>
          <p:cNvPr id="298" name="Google Shape;298;p39" descr="Picture1.png"/>
          <p:cNvPicPr preferRelativeResize="0"/>
          <p:nvPr/>
        </p:nvPicPr>
        <p:blipFill>
          <a:blip r:embed="rId6">
            <a:alphaModFix/>
          </a:blip>
          <a:stretch>
            <a:fillRect/>
          </a:stretch>
        </p:blipFill>
        <p:spPr>
          <a:xfrm>
            <a:off x="8931681" y="2182360"/>
            <a:ext cx="4328760" cy="4980400"/>
          </a:xfrm>
          <a:prstGeom prst="rect">
            <a:avLst/>
          </a:prstGeom>
          <a:noFill/>
          <a:ln>
            <a:noFill/>
          </a:ln>
        </p:spPr>
      </p:pic>
    </p:spTree>
    <p:extLst>
      <p:ext uri="{BB962C8B-B14F-4D97-AF65-F5344CB8AC3E}">
        <p14:creationId xmlns:p14="http://schemas.microsoft.com/office/powerpoint/2010/main" val="2307576709"/>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par>
                                <p:cTn id="8" presetID="10" presetClass="entr" presetSubtype="0"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1000"/>
                                        <p:tgtEl>
                                          <p:spTgt spid="295"/>
                                        </p:tgtEl>
                                      </p:cBhvr>
                                    </p:animEffect>
                                  </p:childTnLst>
                                </p:cTn>
                              </p:par>
                              <p:par>
                                <p:cTn id="11" presetID="10"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animEffect transition="in" filter="fade">
                                      <p:cBhvr>
                                        <p:cTn id="13" dur="1000"/>
                                        <p:tgtEl>
                                          <p:spTgt spid="294"/>
                                        </p:tgtEl>
                                      </p:cBhvr>
                                    </p:animEffect>
                                  </p:childTnLst>
                                </p:cTn>
                              </p:par>
                              <p:par>
                                <p:cTn id="14" presetID="10" presetClass="entr" presetSubtype="0" fill="hold" nodeType="withEffect">
                                  <p:stCondLst>
                                    <p:cond delay="0"/>
                                  </p:stCondLst>
                                  <p:childTnLst>
                                    <p:set>
                                      <p:cBhvr>
                                        <p:cTn id="15" dur="1" fill="hold">
                                          <p:stCondLst>
                                            <p:cond delay="0"/>
                                          </p:stCondLst>
                                        </p:cTn>
                                        <p:tgtEl>
                                          <p:spTgt spid="294"/>
                                        </p:tgtEl>
                                        <p:attrNameLst>
                                          <p:attrName>style.visibility</p:attrName>
                                        </p:attrNameLst>
                                      </p:cBhvr>
                                      <p:to>
                                        <p:strVal val="visible"/>
                                      </p:to>
                                    </p:set>
                                    <p:animEffect transition="in" filter="fade">
                                      <p:cBhvr>
                                        <p:cTn id="16" dur="1000"/>
                                        <p:tgtEl>
                                          <p:spTgt spid="2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2"/>
                                        </p:tgtEl>
                                        <p:attrNameLst>
                                          <p:attrName>style.visibility</p:attrName>
                                        </p:attrNameLst>
                                      </p:cBhvr>
                                      <p:to>
                                        <p:strVal val="visible"/>
                                      </p:to>
                                    </p:set>
                                    <p:animEffect transition="in" filter="fade">
                                      <p:cBhvr>
                                        <p:cTn id="21" dur="1000"/>
                                        <p:tgtEl>
                                          <p:spTgt spid="292"/>
                                        </p:tgtEl>
                                      </p:cBhvr>
                                    </p:animEffect>
                                  </p:childTnLst>
                                </p:cTn>
                              </p:par>
                              <p:par>
                                <p:cTn id="22" presetID="10" presetClass="entr" presetSubtype="0" fill="hold" nodeType="withEffect">
                                  <p:stCondLst>
                                    <p:cond delay="0"/>
                                  </p:stCondLst>
                                  <p:childTnLst>
                                    <p:set>
                                      <p:cBhvr>
                                        <p:cTn id="23" dur="1" fill="hold">
                                          <p:stCondLst>
                                            <p:cond delay="0"/>
                                          </p:stCondLst>
                                        </p:cTn>
                                        <p:tgtEl>
                                          <p:spTgt spid="296"/>
                                        </p:tgtEl>
                                        <p:attrNameLst>
                                          <p:attrName>style.visibility</p:attrName>
                                        </p:attrNameLst>
                                      </p:cBhvr>
                                      <p:to>
                                        <p:strVal val="visible"/>
                                      </p:to>
                                    </p:set>
                                    <p:animEffect transition="in" filter="fade">
                                      <p:cBhvr>
                                        <p:cTn id="24" dur="1000"/>
                                        <p:tgtEl>
                                          <p:spTgt spid="296"/>
                                        </p:tgtEl>
                                      </p:cBhvr>
                                    </p:animEffect>
                                  </p:childTnLst>
                                </p:cTn>
                              </p:par>
                              <p:par>
                                <p:cTn id="25" presetID="10" presetClass="entr" presetSubtype="0" fill="hold" nodeType="withEffect">
                                  <p:stCondLst>
                                    <p:cond delay="0"/>
                                  </p:stCondLst>
                                  <p:childTnLst>
                                    <p:set>
                                      <p:cBhvr>
                                        <p:cTn id="26" dur="1" fill="hold">
                                          <p:stCondLst>
                                            <p:cond delay="0"/>
                                          </p:stCondLst>
                                        </p:cTn>
                                        <p:tgtEl>
                                          <p:spTgt spid="293"/>
                                        </p:tgtEl>
                                        <p:attrNameLst>
                                          <p:attrName>style.visibility</p:attrName>
                                        </p:attrNameLst>
                                      </p:cBhvr>
                                      <p:to>
                                        <p:strVal val="visible"/>
                                      </p:to>
                                    </p:set>
                                    <p:animEffect transition="in" filter="fade">
                                      <p:cBhvr>
                                        <p:cTn id="27" dur="1000"/>
                                        <p:tgtEl>
                                          <p:spTgt spid="2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7"/>
                                        </p:tgtEl>
                                        <p:attrNameLst>
                                          <p:attrName>style.visibility</p:attrName>
                                        </p:attrNameLst>
                                      </p:cBhvr>
                                      <p:to>
                                        <p:strVal val="visible"/>
                                      </p:to>
                                    </p:set>
                                    <p:animEffect transition="in" filter="fade">
                                      <p:cBhvr>
                                        <p:cTn id="32" dur="1000"/>
                                        <p:tgtEl>
                                          <p:spTgt spid="297"/>
                                        </p:tgtEl>
                                      </p:cBhvr>
                                    </p:animEffect>
                                  </p:childTnLst>
                                </p:cTn>
                              </p:par>
                              <p:par>
                                <p:cTn id="33" presetID="10" presetClass="entr" presetSubtype="0" fill="hold" nodeType="withEffect">
                                  <p:stCondLst>
                                    <p:cond delay="0"/>
                                  </p:stCondLst>
                                  <p:childTnLst>
                                    <p:set>
                                      <p:cBhvr>
                                        <p:cTn id="34" dur="1" fill="hold">
                                          <p:stCondLst>
                                            <p:cond delay="0"/>
                                          </p:stCondLst>
                                        </p:cTn>
                                        <p:tgtEl>
                                          <p:spTgt spid="298"/>
                                        </p:tgtEl>
                                        <p:attrNameLst>
                                          <p:attrName>style.visibility</p:attrName>
                                        </p:attrNameLst>
                                      </p:cBhvr>
                                      <p:to>
                                        <p:strVal val="visible"/>
                                      </p:to>
                                    </p:set>
                                    <p:animEffect transition="in" filter="fade">
                                      <p:cBhvr>
                                        <p:cTn id="35"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23695" y="1521381"/>
            <a:ext cx="2272872" cy="5731800"/>
            <a:chOff x="47520" y="96610"/>
            <a:chExt cx="1597130" cy="4838074"/>
          </a:xfrm>
        </p:grpSpPr>
        <p:sp>
          <p:nvSpPr>
            <p:cNvPr id="6" name="TextBox 5"/>
            <p:cNvSpPr txBox="1">
              <a:spLocks/>
            </p:cNvSpPr>
            <p:nvPr/>
          </p:nvSpPr>
          <p:spPr>
            <a:xfrm>
              <a:off x="50801" y="96610"/>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Manual Business Claim</a:t>
              </a:r>
            </a:p>
          </p:txBody>
        </p:sp>
        <p:sp>
          <p:nvSpPr>
            <p:cNvPr id="7" name="TextBox 6"/>
            <p:cNvSpPr txBox="1">
              <a:spLocks/>
            </p:cNvSpPr>
            <p:nvPr/>
          </p:nvSpPr>
          <p:spPr>
            <a:xfrm>
              <a:off x="366736" y="333898"/>
              <a:ext cx="1277914"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Google Places User</a:t>
              </a:r>
            </a:p>
          </p:txBody>
        </p:sp>
        <p:sp>
          <p:nvSpPr>
            <p:cNvPr id="8" name="TextBox 7"/>
            <p:cNvSpPr txBox="1">
              <a:spLocks/>
            </p:cNvSpPr>
            <p:nvPr/>
          </p:nvSpPr>
          <p:spPr>
            <a:xfrm>
              <a:off x="47520" y="960868"/>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Customer Facebook Post</a:t>
              </a:r>
            </a:p>
          </p:txBody>
        </p:sp>
        <p:sp>
          <p:nvSpPr>
            <p:cNvPr id="9" name="TextBox 8"/>
            <p:cNvSpPr txBox="1">
              <a:spLocks/>
            </p:cNvSpPr>
            <p:nvPr/>
          </p:nvSpPr>
          <p:spPr>
            <a:xfrm>
              <a:off x="50798" y="723581"/>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Mobile Yelp User</a:t>
              </a:r>
            </a:p>
          </p:txBody>
        </p:sp>
        <p:sp>
          <p:nvSpPr>
            <p:cNvPr id="10" name="TextBox 9"/>
            <p:cNvSpPr txBox="1">
              <a:spLocks/>
            </p:cNvSpPr>
            <p:nvPr/>
          </p:nvSpPr>
          <p:spPr>
            <a:xfrm>
              <a:off x="50798" y="2214812"/>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Yahoo! Mobile User</a:t>
              </a:r>
            </a:p>
          </p:txBody>
        </p:sp>
        <p:sp>
          <p:nvSpPr>
            <p:cNvPr id="11" name="TextBox 10"/>
            <p:cNvSpPr txBox="1">
              <a:spLocks/>
            </p:cNvSpPr>
            <p:nvPr/>
          </p:nvSpPr>
          <p:spPr>
            <a:xfrm>
              <a:off x="50798" y="1977527"/>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Yelp App User Signal</a:t>
              </a:r>
            </a:p>
          </p:txBody>
        </p:sp>
        <p:sp>
          <p:nvSpPr>
            <p:cNvPr id="12" name="TextBox 11"/>
            <p:cNvSpPr txBox="1">
              <a:spLocks/>
            </p:cNvSpPr>
            <p:nvPr/>
          </p:nvSpPr>
          <p:spPr>
            <a:xfrm>
              <a:off x="50798" y="2841785"/>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Claimed Yahoo Listing</a:t>
              </a:r>
            </a:p>
          </p:txBody>
        </p:sp>
        <p:sp>
          <p:nvSpPr>
            <p:cNvPr id="13" name="TextBox 12"/>
            <p:cNvSpPr txBox="1">
              <a:spLocks/>
            </p:cNvSpPr>
            <p:nvPr/>
          </p:nvSpPr>
          <p:spPr>
            <a:xfrm>
              <a:off x="50801" y="2604499"/>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Regional Directory</a:t>
              </a:r>
            </a:p>
          </p:txBody>
        </p:sp>
        <p:sp>
          <p:nvSpPr>
            <p:cNvPr id="14" name="TextBox 13"/>
            <p:cNvSpPr txBox="1">
              <a:spLocks/>
            </p:cNvSpPr>
            <p:nvPr/>
          </p:nvSpPr>
          <p:spPr>
            <a:xfrm>
              <a:off x="50801" y="3468758"/>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Foursquare Check-in</a:t>
              </a:r>
            </a:p>
          </p:txBody>
        </p:sp>
        <p:sp>
          <p:nvSpPr>
            <p:cNvPr id="15" name="TextBox 14"/>
            <p:cNvSpPr txBox="1">
              <a:spLocks/>
            </p:cNvSpPr>
            <p:nvPr/>
          </p:nvSpPr>
          <p:spPr>
            <a:xfrm>
              <a:off x="50798" y="3231470"/>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Claimed Yelp Listing</a:t>
              </a:r>
            </a:p>
          </p:txBody>
        </p:sp>
        <p:sp>
          <p:nvSpPr>
            <p:cNvPr id="16" name="TextBox 15"/>
            <p:cNvSpPr txBox="1">
              <a:spLocks/>
            </p:cNvSpPr>
            <p:nvPr/>
          </p:nvSpPr>
          <p:spPr>
            <a:xfrm>
              <a:off x="47520" y="1587841"/>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Angie’s List Review</a:t>
              </a:r>
            </a:p>
          </p:txBody>
        </p:sp>
        <p:sp>
          <p:nvSpPr>
            <p:cNvPr id="17" name="TextBox 16"/>
            <p:cNvSpPr txBox="1">
              <a:spLocks/>
            </p:cNvSpPr>
            <p:nvPr/>
          </p:nvSpPr>
          <p:spPr>
            <a:xfrm>
              <a:off x="63637" y="1350554"/>
              <a:ext cx="1534493"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High Volume Tweet Feed</a:t>
              </a:r>
            </a:p>
          </p:txBody>
        </p:sp>
        <p:sp>
          <p:nvSpPr>
            <p:cNvPr id="18" name="TextBox 17"/>
            <p:cNvSpPr txBox="1">
              <a:spLocks/>
            </p:cNvSpPr>
            <p:nvPr/>
          </p:nvSpPr>
          <p:spPr>
            <a:xfrm>
              <a:off x="50798" y="4095729"/>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Store Locator</a:t>
              </a:r>
            </a:p>
          </p:txBody>
        </p:sp>
        <p:sp>
          <p:nvSpPr>
            <p:cNvPr id="19" name="TextBox 18"/>
            <p:cNvSpPr txBox="1">
              <a:spLocks/>
            </p:cNvSpPr>
            <p:nvPr/>
          </p:nvSpPr>
          <p:spPr>
            <a:xfrm>
              <a:off x="50801" y="3858443"/>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Google Update</a:t>
              </a:r>
            </a:p>
          </p:txBody>
        </p:sp>
        <p:sp>
          <p:nvSpPr>
            <p:cNvPr id="20" name="TextBox 19"/>
            <p:cNvSpPr txBox="1">
              <a:spLocks/>
            </p:cNvSpPr>
            <p:nvPr/>
          </p:nvSpPr>
          <p:spPr>
            <a:xfrm>
              <a:off x="50801" y="4722699"/>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News Article </a:t>
              </a:r>
            </a:p>
          </p:txBody>
        </p:sp>
        <p:sp>
          <p:nvSpPr>
            <p:cNvPr id="21" name="TextBox 20"/>
            <p:cNvSpPr txBox="1">
              <a:spLocks/>
            </p:cNvSpPr>
            <p:nvPr/>
          </p:nvSpPr>
          <p:spPr>
            <a:xfrm>
              <a:off x="50798" y="4485415"/>
              <a:ext cx="1593849" cy="211985"/>
            </a:xfrm>
            <a:prstGeom prst="rect">
              <a:avLst/>
            </a:prstGeom>
            <a:noFill/>
            <a:ln w="6350" cmpd="sng">
              <a:noFill/>
            </a:ln>
          </p:spPr>
          <p:txBody>
            <a:bodyPr wrap="square" lIns="0" tIns="14630" rIns="0" bIns="14630" rtlCol="0" anchor="ctr">
              <a:spAutoFit/>
            </a:bodyPr>
            <a:lstStyle/>
            <a:p>
              <a:pPr algn="r">
                <a:spcBef>
                  <a:spcPts val="1440"/>
                </a:spcBef>
              </a:pPr>
              <a:r>
                <a:rPr lang="en-US" sz="1440" dirty="0">
                  <a:solidFill>
                    <a:schemeClr val="bg1"/>
                  </a:solidFill>
                  <a:latin typeface="Trebuchet MS" charset="0"/>
                  <a:ea typeface="Trebuchet MS" charset="0"/>
                  <a:cs typeface="Trebuchet MS" charset="0"/>
                </a:rPr>
                <a:t>Bing Local Listing</a:t>
              </a:r>
            </a:p>
          </p:txBody>
        </p:sp>
      </p:grpSp>
      <p:grpSp>
        <p:nvGrpSpPr>
          <p:cNvPr id="22" name="Group 21"/>
          <p:cNvGrpSpPr/>
          <p:nvPr/>
        </p:nvGrpSpPr>
        <p:grpSpPr>
          <a:xfrm>
            <a:off x="11761739" y="1501262"/>
            <a:ext cx="2105598" cy="5731799"/>
            <a:chOff x="7451619" y="96610"/>
            <a:chExt cx="1514581" cy="4838074"/>
          </a:xfrm>
        </p:grpSpPr>
        <p:sp>
          <p:nvSpPr>
            <p:cNvPr id="23" name="TextBox 22"/>
            <p:cNvSpPr txBox="1">
              <a:spLocks/>
            </p:cNvSpPr>
            <p:nvPr/>
          </p:nvSpPr>
          <p:spPr>
            <a:xfrm>
              <a:off x="7454899" y="96610"/>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Government Filing</a:t>
              </a:r>
            </a:p>
          </p:txBody>
        </p:sp>
        <p:sp>
          <p:nvSpPr>
            <p:cNvPr id="24" name="TextBox 23"/>
            <p:cNvSpPr txBox="1">
              <a:spLocks/>
            </p:cNvSpPr>
            <p:nvPr/>
          </p:nvSpPr>
          <p:spPr>
            <a:xfrm>
              <a:off x="7454899" y="333897"/>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Tax State Forms</a:t>
              </a:r>
            </a:p>
          </p:txBody>
        </p:sp>
        <p:sp>
          <p:nvSpPr>
            <p:cNvPr id="25" name="TextBox 24"/>
            <p:cNvSpPr txBox="1">
              <a:spLocks/>
            </p:cNvSpPr>
            <p:nvPr/>
          </p:nvSpPr>
          <p:spPr>
            <a:xfrm>
              <a:off x="7451619" y="960867"/>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Bank Loan Data</a:t>
              </a:r>
            </a:p>
          </p:txBody>
        </p:sp>
        <p:sp>
          <p:nvSpPr>
            <p:cNvPr id="26" name="TextBox 25"/>
            <p:cNvSpPr txBox="1">
              <a:spLocks/>
            </p:cNvSpPr>
            <p:nvPr/>
          </p:nvSpPr>
          <p:spPr>
            <a:xfrm>
              <a:off x="7454898" y="723581"/>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Unstructured Forum</a:t>
              </a:r>
            </a:p>
          </p:txBody>
        </p:sp>
        <p:sp>
          <p:nvSpPr>
            <p:cNvPr id="27" name="TextBox 26"/>
            <p:cNvSpPr txBox="1">
              <a:spLocks/>
            </p:cNvSpPr>
            <p:nvPr/>
          </p:nvSpPr>
          <p:spPr>
            <a:xfrm>
              <a:off x="7454898" y="2214812"/>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Phone Records</a:t>
              </a:r>
            </a:p>
          </p:txBody>
        </p:sp>
        <p:sp>
          <p:nvSpPr>
            <p:cNvPr id="28" name="TextBox 27"/>
            <p:cNvSpPr txBox="1">
              <a:spLocks/>
            </p:cNvSpPr>
            <p:nvPr/>
          </p:nvSpPr>
          <p:spPr>
            <a:xfrm>
              <a:off x="7454898" y="1977526"/>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API Submission</a:t>
              </a:r>
            </a:p>
          </p:txBody>
        </p:sp>
        <p:sp>
          <p:nvSpPr>
            <p:cNvPr id="29" name="TextBox 28"/>
            <p:cNvSpPr txBox="1">
              <a:spLocks/>
            </p:cNvSpPr>
            <p:nvPr/>
          </p:nvSpPr>
          <p:spPr>
            <a:xfrm>
              <a:off x="7454898" y="2841785"/>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Acxiom Database</a:t>
              </a:r>
            </a:p>
          </p:txBody>
        </p:sp>
        <p:sp>
          <p:nvSpPr>
            <p:cNvPr id="30" name="TextBox 29"/>
            <p:cNvSpPr txBox="1">
              <a:spLocks/>
            </p:cNvSpPr>
            <p:nvPr/>
          </p:nvSpPr>
          <p:spPr>
            <a:xfrm>
              <a:off x="7454899" y="2604500"/>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Out of Biz Call Center</a:t>
              </a:r>
            </a:p>
          </p:txBody>
        </p:sp>
        <p:sp>
          <p:nvSpPr>
            <p:cNvPr id="31" name="TextBox 30"/>
            <p:cNvSpPr txBox="1">
              <a:spLocks/>
            </p:cNvSpPr>
            <p:nvPr/>
          </p:nvSpPr>
          <p:spPr>
            <a:xfrm>
              <a:off x="7454899" y="3468758"/>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Lexis Nexis Directory</a:t>
              </a:r>
            </a:p>
          </p:txBody>
        </p:sp>
        <p:sp>
          <p:nvSpPr>
            <p:cNvPr id="32" name="TextBox 31"/>
            <p:cNvSpPr txBox="1">
              <a:spLocks/>
            </p:cNvSpPr>
            <p:nvPr/>
          </p:nvSpPr>
          <p:spPr>
            <a:xfrm>
              <a:off x="7454898" y="3231470"/>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Infogroup Database</a:t>
              </a:r>
            </a:p>
          </p:txBody>
        </p:sp>
        <p:sp>
          <p:nvSpPr>
            <p:cNvPr id="33" name="TextBox 32"/>
            <p:cNvSpPr txBox="1">
              <a:spLocks/>
            </p:cNvSpPr>
            <p:nvPr/>
          </p:nvSpPr>
          <p:spPr>
            <a:xfrm>
              <a:off x="7451619" y="1587841"/>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Patent Registration</a:t>
              </a:r>
            </a:p>
          </p:txBody>
        </p:sp>
        <p:sp>
          <p:nvSpPr>
            <p:cNvPr id="34" name="TextBox 33"/>
            <p:cNvSpPr txBox="1">
              <a:spLocks/>
            </p:cNvSpPr>
            <p:nvPr/>
          </p:nvSpPr>
          <p:spPr>
            <a:xfrm>
              <a:off x="7451619" y="1350554"/>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Unique Biz ID Forms</a:t>
              </a:r>
            </a:p>
          </p:txBody>
        </p:sp>
        <p:sp>
          <p:nvSpPr>
            <p:cNvPr id="35" name="TextBox 34"/>
            <p:cNvSpPr txBox="1">
              <a:spLocks/>
            </p:cNvSpPr>
            <p:nvPr/>
          </p:nvSpPr>
          <p:spPr>
            <a:xfrm>
              <a:off x="7454898" y="4095729"/>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Offshore Location Team</a:t>
              </a:r>
            </a:p>
          </p:txBody>
        </p:sp>
        <p:sp>
          <p:nvSpPr>
            <p:cNvPr id="36" name="TextBox 35"/>
            <p:cNvSpPr txBox="1">
              <a:spLocks/>
            </p:cNvSpPr>
            <p:nvPr/>
          </p:nvSpPr>
          <p:spPr>
            <a:xfrm>
              <a:off x="7454899" y="3858442"/>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GigWalk Submit</a:t>
              </a:r>
            </a:p>
          </p:txBody>
        </p:sp>
        <p:sp>
          <p:nvSpPr>
            <p:cNvPr id="37" name="TextBox 36"/>
            <p:cNvSpPr txBox="1">
              <a:spLocks/>
            </p:cNvSpPr>
            <p:nvPr/>
          </p:nvSpPr>
          <p:spPr>
            <a:xfrm>
              <a:off x="7454899" y="4722699"/>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Thomson Reuters</a:t>
              </a:r>
            </a:p>
          </p:txBody>
        </p:sp>
        <p:sp>
          <p:nvSpPr>
            <p:cNvPr id="38" name="TextBox 37"/>
            <p:cNvSpPr txBox="1">
              <a:spLocks/>
            </p:cNvSpPr>
            <p:nvPr/>
          </p:nvSpPr>
          <p:spPr>
            <a:xfrm>
              <a:off x="7454898" y="4485415"/>
              <a:ext cx="1511301" cy="211985"/>
            </a:xfrm>
            <a:prstGeom prst="rect">
              <a:avLst/>
            </a:prstGeom>
            <a:noFill/>
            <a:ln w="6350" cmpd="sng">
              <a:noFill/>
            </a:ln>
          </p:spPr>
          <p:txBody>
            <a:bodyPr wrap="square" lIns="0" tIns="14630" rIns="0" bIns="14630" rtlCol="0" anchor="ctr">
              <a:spAutoFit/>
            </a:bodyPr>
            <a:lstStyle/>
            <a:p>
              <a:pPr>
                <a:spcBef>
                  <a:spcPts val="1440"/>
                </a:spcBef>
              </a:pPr>
              <a:r>
                <a:rPr lang="en-US" sz="1440" dirty="0">
                  <a:solidFill>
                    <a:schemeClr val="bg1"/>
                  </a:solidFill>
                  <a:latin typeface="Trebuchet MS" charset="0"/>
                  <a:ea typeface="Trebuchet MS" charset="0"/>
                  <a:cs typeface="Trebuchet MS" charset="0"/>
                </a:rPr>
                <a:t>Nasdaq Filings</a:t>
              </a:r>
            </a:p>
          </p:txBody>
        </p:sp>
      </p:grpSp>
      <p:grpSp>
        <p:nvGrpSpPr>
          <p:cNvPr id="3" name="Group 2"/>
          <p:cNvGrpSpPr/>
          <p:nvPr/>
        </p:nvGrpSpPr>
        <p:grpSpPr>
          <a:xfrm>
            <a:off x="832575" y="1753353"/>
            <a:ext cx="12949695" cy="5514374"/>
            <a:chOff x="832575" y="1753353"/>
            <a:chExt cx="12949695" cy="5514374"/>
          </a:xfrm>
        </p:grpSpPr>
        <p:grpSp>
          <p:nvGrpSpPr>
            <p:cNvPr id="43" name="Group 42"/>
            <p:cNvGrpSpPr/>
            <p:nvPr/>
          </p:nvGrpSpPr>
          <p:grpSpPr>
            <a:xfrm>
              <a:off x="832575" y="1753353"/>
              <a:ext cx="5220614" cy="5514374"/>
              <a:chOff x="88900" y="285750"/>
              <a:chExt cx="3924300" cy="4654550"/>
            </a:xfrm>
          </p:grpSpPr>
          <p:grpSp>
            <p:nvGrpSpPr>
              <p:cNvPr id="44" name="Group 43"/>
              <p:cNvGrpSpPr/>
              <p:nvPr/>
            </p:nvGrpSpPr>
            <p:grpSpPr>
              <a:xfrm>
                <a:off x="88900" y="285750"/>
                <a:ext cx="1651000" cy="4654550"/>
                <a:chOff x="82550" y="292100"/>
                <a:chExt cx="1651000" cy="4654550"/>
              </a:xfrm>
            </p:grpSpPr>
            <p:cxnSp>
              <p:nvCxnSpPr>
                <p:cNvPr id="74" name="Straight Connector 73"/>
                <p:cNvCxnSpPr/>
                <p:nvPr/>
              </p:nvCxnSpPr>
              <p:spPr>
                <a:xfrm>
                  <a:off x="82550" y="2921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82550" y="5524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82550" y="9334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2550" y="11938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2550" y="15557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82550" y="18161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2550" y="21780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82550" y="24384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2550" y="28003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82550" y="30607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2550" y="34353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2550" y="36957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2550" y="40513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82550" y="43116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82550" y="46863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2550" y="49466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1733550" y="292100"/>
                <a:ext cx="2279650" cy="4635500"/>
                <a:chOff x="1733550" y="292100"/>
                <a:chExt cx="2279650" cy="4635500"/>
              </a:xfrm>
            </p:grpSpPr>
            <p:cxnSp>
              <p:nvCxnSpPr>
                <p:cNvPr id="46" name="Straight Connector 45"/>
                <p:cNvCxnSpPr/>
                <p:nvPr/>
              </p:nvCxnSpPr>
              <p:spPr>
                <a:xfrm>
                  <a:off x="1733550" y="2921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733550" y="9271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733550" y="15430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733550" y="21653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733550" y="27940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733550" y="34226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733550" y="40449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733550" y="46799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752600" y="43180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746250" y="10477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330450" y="42545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343150" y="7429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752600" y="167005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746250" y="22860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330450" y="166370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343150" y="19812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933700" y="736600"/>
                  <a:ext cx="0" cy="12446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927350" y="1358900"/>
                  <a:ext cx="10858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752600" y="292100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746250" y="35369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330450" y="291465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343150" y="32321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752600" y="415925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746250" y="47752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330450" y="415290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343150" y="44704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933700" y="3225800"/>
                  <a:ext cx="0" cy="12446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927350" y="3848100"/>
                  <a:ext cx="10858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90" name="Group 89"/>
            <p:cNvGrpSpPr/>
            <p:nvPr/>
          </p:nvGrpSpPr>
          <p:grpSpPr>
            <a:xfrm>
              <a:off x="8562182" y="1753353"/>
              <a:ext cx="5220088" cy="5514374"/>
              <a:chOff x="5092700" y="285750"/>
              <a:chExt cx="3924300" cy="4654550"/>
            </a:xfrm>
          </p:grpSpPr>
          <p:grpSp>
            <p:nvGrpSpPr>
              <p:cNvPr id="91" name="Group 90"/>
              <p:cNvGrpSpPr/>
              <p:nvPr/>
            </p:nvGrpSpPr>
            <p:grpSpPr>
              <a:xfrm>
                <a:off x="7366000" y="285750"/>
                <a:ext cx="1651000" cy="4654550"/>
                <a:chOff x="82550" y="292100"/>
                <a:chExt cx="1651000" cy="4654550"/>
              </a:xfrm>
            </p:grpSpPr>
            <p:cxnSp>
              <p:nvCxnSpPr>
                <p:cNvPr id="122" name="Straight Connector 121"/>
                <p:cNvCxnSpPr/>
                <p:nvPr/>
              </p:nvCxnSpPr>
              <p:spPr>
                <a:xfrm>
                  <a:off x="82550" y="2921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82550" y="5524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82550" y="9334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2550" y="11938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82550" y="15557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82550" y="18161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82550" y="21780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82550" y="24384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82550" y="28003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82550" y="30607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82550" y="34353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2550" y="36957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82550" y="40513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82550" y="43116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82550" y="468630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82550" y="4946650"/>
                  <a:ext cx="16510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5092700" y="292100"/>
                <a:ext cx="2273300" cy="4635500"/>
                <a:chOff x="5092700" y="292100"/>
                <a:chExt cx="2273300" cy="4635500"/>
              </a:xfrm>
            </p:grpSpPr>
            <p:cxnSp>
              <p:nvCxnSpPr>
                <p:cNvPr id="93" name="Straight Connector 92"/>
                <p:cNvCxnSpPr/>
                <p:nvPr/>
              </p:nvCxnSpPr>
              <p:spPr>
                <a:xfrm>
                  <a:off x="7366000" y="2921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7366000" y="9271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7366000" y="15430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7366000" y="21590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7366000" y="279400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7366000" y="34226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366000" y="40449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366000" y="4679950"/>
                  <a:ext cx="0" cy="24765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rot="10800000">
                  <a:off x="5092700" y="438150"/>
                  <a:ext cx="2266950" cy="4349750"/>
                  <a:chOff x="5067300" y="488950"/>
                  <a:chExt cx="2266950" cy="4349750"/>
                </a:xfrm>
              </p:grpSpPr>
              <p:cxnSp>
                <p:nvCxnSpPr>
                  <p:cNvPr id="102" name="Straight Connector 101"/>
                  <p:cNvCxnSpPr/>
                  <p:nvPr/>
                </p:nvCxnSpPr>
                <p:spPr>
                  <a:xfrm>
                    <a:off x="5073650" y="49530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067300" y="11112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651500" y="48895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5664200" y="8064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5073650" y="173355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067300" y="23495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651500" y="172720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5664200" y="20447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6254750" y="800100"/>
                    <a:ext cx="0" cy="12446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6248400" y="1422400"/>
                    <a:ext cx="10858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5073650" y="298450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067300" y="36004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651500" y="297815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664200" y="329565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073650" y="4222750"/>
                    <a:ext cx="58420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067300" y="48387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5651500" y="4216400"/>
                    <a:ext cx="0" cy="6223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5664200" y="4533900"/>
                    <a:ext cx="5905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6254750" y="3289300"/>
                    <a:ext cx="0" cy="124460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6248400" y="3911600"/>
                    <a:ext cx="1085850" cy="0"/>
                  </a:xfrm>
                  <a:prstGeom prst="line">
                    <a:avLst/>
                  </a:prstGeom>
                  <a:ln w="3175"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grpSp>
      </p:grpSp>
      <p:sp>
        <p:nvSpPr>
          <p:cNvPr id="154" name="Title 3"/>
          <p:cNvSpPr txBox="1">
            <a:spLocks/>
          </p:cNvSpPr>
          <p:nvPr/>
        </p:nvSpPr>
        <p:spPr>
          <a:xfrm>
            <a:off x="3930911" y="6677802"/>
            <a:ext cx="6719298" cy="1353281"/>
          </a:xfrm>
          <a:prstGeom prst="rect">
            <a:avLst/>
          </a:prstGeom>
        </p:spPr>
        <p:txBody>
          <a:bodyPr/>
          <a:lstStyle>
            <a:lvl1pPr algn="ctr" defTabSz="457200" rtl="0" eaLnBrk="1" latinLnBrk="0" hangingPunct="1">
              <a:spcBef>
                <a:spcPct val="0"/>
              </a:spcBef>
              <a:buNone/>
              <a:defRPr lang="en-US" sz="3200" kern="1200" dirty="0">
                <a:solidFill>
                  <a:srgbClr val="5A6771"/>
                </a:solidFill>
                <a:latin typeface="Avenir Medium"/>
                <a:ea typeface="+mj-ea"/>
                <a:cs typeface="Avenir Medium"/>
              </a:defRPr>
            </a:lvl1pPr>
          </a:lstStyle>
          <a:p>
            <a:pPr>
              <a:spcAft>
                <a:spcPts val="90"/>
              </a:spcAft>
            </a:pPr>
            <a:r>
              <a:rPr lang="en-US" sz="2800" dirty="0">
                <a:solidFill>
                  <a:schemeClr val="bg1"/>
                </a:solidFill>
                <a:latin typeface="Trebuchet MS" charset="0"/>
                <a:ea typeface="Trebuchet MS" charset="0"/>
                <a:cs typeface="Trebuchet MS" charset="0"/>
              </a:rPr>
              <a:t>Business has </a:t>
            </a:r>
            <a:r>
              <a:rPr sz="2800" dirty="0">
                <a:solidFill>
                  <a:schemeClr val="bg1"/>
                </a:solidFill>
                <a:latin typeface="Trebuchet MS" charset="0"/>
                <a:ea typeface="Trebuchet MS" charset="0"/>
                <a:cs typeface="Trebuchet MS" charset="0"/>
              </a:rPr>
              <a:t>no contro</a:t>
            </a:r>
            <a:r>
              <a:rPr lang="en-US" sz="2800" dirty="0">
                <a:solidFill>
                  <a:schemeClr val="bg1"/>
                </a:solidFill>
                <a:latin typeface="Trebuchet MS" charset="0"/>
                <a:ea typeface="Trebuchet MS" charset="0"/>
                <a:cs typeface="Trebuchet MS" charset="0"/>
              </a:rPr>
              <a:t>l</a:t>
            </a:r>
          </a:p>
          <a:p>
            <a:pPr>
              <a:spcAft>
                <a:spcPts val="90"/>
              </a:spcAft>
            </a:pPr>
            <a:r>
              <a:rPr lang="en-US" sz="2800" dirty="0">
                <a:solidFill>
                  <a:schemeClr val="bg1"/>
                </a:solidFill>
                <a:latin typeface="Trebuchet MS" charset="0"/>
                <a:ea typeface="Trebuchet MS" charset="0"/>
                <a:cs typeface="Trebuchet MS" charset="0"/>
              </a:rPr>
              <a:t>High risk of duplication</a:t>
            </a:r>
            <a:endParaRPr sz="2800" dirty="0">
              <a:solidFill>
                <a:schemeClr val="bg1"/>
              </a:solidFill>
              <a:latin typeface="Trebuchet MS" charset="0"/>
              <a:ea typeface="Trebuchet MS" charset="0"/>
              <a:cs typeface="Trebuchet MS" charset="0"/>
            </a:endParaRPr>
          </a:p>
        </p:txBody>
      </p:sp>
      <p:grpSp>
        <p:nvGrpSpPr>
          <p:cNvPr id="234" name="Group 233"/>
          <p:cNvGrpSpPr/>
          <p:nvPr/>
        </p:nvGrpSpPr>
        <p:grpSpPr>
          <a:xfrm>
            <a:off x="5343973" y="2651731"/>
            <a:ext cx="4198976" cy="3403333"/>
            <a:chOff x="5343973" y="2651731"/>
            <a:chExt cx="4198976" cy="3403333"/>
          </a:xfrm>
        </p:grpSpPr>
        <p:pic>
          <p:nvPicPr>
            <p:cNvPr id="219" name="Picture 21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111121" y="5605053"/>
              <a:ext cx="431828" cy="450011"/>
            </a:xfrm>
            <a:prstGeom prst="rect">
              <a:avLst/>
            </a:prstGeom>
          </p:spPr>
        </p:pic>
        <p:pic>
          <p:nvPicPr>
            <p:cNvPr id="221" name="Picture 22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343973" y="2651731"/>
              <a:ext cx="431828" cy="450011"/>
            </a:xfrm>
            <a:prstGeom prst="rect">
              <a:avLst/>
            </a:prstGeom>
          </p:spPr>
        </p:pic>
      </p:grpSp>
      <p:grpSp>
        <p:nvGrpSpPr>
          <p:cNvPr id="232" name="Group 231"/>
          <p:cNvGrpSpPr/>
          <p:nvPr/>
        </p:nvGrpSpPr>
        <p:grpSpPr>
          <a:xfrm>
            <a:off x="3202209" y="1534298"/>
            <a:ext cx="8383906" cy="5591918"/>
            <a:chOff x="3202209" y="1534298"/>
            <a:chExt cx="8383906" cy="5591918"/>
          </a:xfrm>
        </p:grpSpPr>
        <p:pic>
          <p:nvPicPr>
            <p:cNvPr id="207" name="Picture 20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143799" y="3788070"/>
              <a:ext cx="431828" cy="450011"/>
            </a:xfrm>
            <a:prstGeom prst="rect">
              <a:avLst/>
            </a:prstGeom>
          </p:spPr>
        </p:pic>
        <p:pic>
          <p:nvPicPr>
            <p:cNvPr id="208" name="Picture 207"/>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154287" y="4486265"/>
              <a:ext cx="431828" cy="450011"/>
            </a:xfrm>
            <a:prstGeom prst="rect">
              <a:avLst/>
            </a:prstGeom>
          </p:spPr>
        </p:pic>
        <p:pic>
          <p:nvPicPr>
            <p:cNvPr id="209" name="Picture 20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129407" y="6676205"/>
              <a:ext cx="431828" cy="450011"/>
            </a:xfrm>
            <a:prstGeom prst="rect">
              <a:avLst/>
            </a:prstGeom>
          </p:spPr>
        </p:pic>
        <p:pic>
          <p:nvPicPr>
            <p:cNvPr id="222" name="Picture 22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202209" y="2243441"/>
              <a:ext cx="431828" cy="450011"/>
            </a:xfrm>
            <a:prstGeom prst="rect">
              <a:avLst/>
            </a:prstGeom>
          </p:spPr>
        </p:pic>
        <p:pic>
          <p:nvPicPr>
            <p:cNvPr id="223" name="Picture 222"/>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258381" y="3679242"/>
              <a:ext cx="431828" cy="450011"/>
            </a:xfrm>
            <a:prstGeom prst="rect">
              <a:avLst/>
            </a:prstGeom>
          </p:spPr>
        </p:pic>
        <p:pic>
          <p:nvPicPr>
            <p:cNvPr id="224" name="Picture 22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202209" y="5177170"/>
              <a:ext cx="431828" cy="450011"/>
            </a:xfrm>
            <a:prstGeom prst="rect">
              <a:avLst/>
            </a:prstGeom>
          </p:spPr>
        </p:pic>
        <p:pic>
          <p:nvPicPr>
            <p:cNvPr id="225" name="Picture 22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211169" y="5891218"/>
              <a:ext cx="431828" cy="450011"/>
            </a:xfrm>
            <a:prstGeom prst="rect">
              <a:avLst/>
            </a:prstGeom>
          </p:spPr>
        </p:pic>
        <p:pic>
          <p:nvPicPr>
            <p:cNvPr id="227" name="Picture 22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076693" y="1534298"/>
              <a:ext cx="431828" cy="450011"/>
            </a:xfrm>
            <a:prstGeom prst="rect">
              <a:avLst/>
            </a:prstGeom>
          </p:spPr>
        </p:pic>
      </p:grpSp>
      <p:grpSp>
        <p:nvGrpSpPr>
          <p:cNvPr id="233" name="Group 232"/>
          <p:cNvGrpSpPr/>
          <p:nvPr/>
        </p:nvGrpSpPr>
        <p:grpSpPr>
          <a:xfrm>
            <a:off x="4019505" y="1875468"/>
            <a:ext cx="6708949" cy="4825332"/>
            <a:chOff x="4019505" y="1875468"/>
            <a:chExt cx="6708949" cy="4825332"/>
          </a:xfrm>
        </p:grpSpPr>
        <p:pic>
          <p:nvPicPr>
            <p:cNvPr id="217" name="Picture 21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296626" y="3339411"/>
              <a:ext cx="431828" cy="450011"/>
            </a:xfrm>
            <a:prstGeom prst="rect">
              <a:avLst/>
            </a:prstGeom>
          </p:spPr>
        </p:pic>
        <p:pic>
          <p:nvPicPr>
            <p:cNvPr id="218" name="Picture 217"/>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272803" y="4823415"/>
              <a:ext cx="431828" cy="450011"/>
            </a:xfrm>
            <a:prstGeom prst="rect">
              <a:avLst/>
            </a:prstGeom>
          </p:spPr>
        </p:pic>
        <p:pic>
          <p:nvPicPr>
            <p:cNvPr id="220" name="Picture 219"/>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19505" y="1875468"/>
              <a:ext cx="431828" cy="450011"/>
            </a:xfrm>
            <a:prstGeom prst="rect">
              <a:avLst/>
            </a:prstGeom>
          </p:spPr>
        </p:pic>
        <p:pic>
          <p:nvPicPr>
            <p:cNvPr id="228" name="Picture 227"/>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85724" y="6250789"/>
              <a:ext cx="431828" cy="450011"/>
            </a:xfrm>
            <a:prstGeom prst="rect">
              <a:avLst/>
            </a:prstGeom>
          </p:spPr>
        </p:pic>
      </p:grpSp>
      <p:grpSp>
        <p:nvGrpSpPr>
          <p:cNvPr id="226" name="Group 225"/>
          <p:cNvGrpSpPr/>
          <p:nvPr/>
        </p:nvGrpSpPr>
        <p:grpSpPr>
          <a:xfrm>
            <a:off x="549435" y="1309293"/>
            <a:ext cx="13395497" cy="6001467"/>
            <a:chOff x="549435" y="1309293"/>
            <a:chExt cx="13395497" cy="6001467"/>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91549" y="5850362"/>
              <a:ext cx="431828" cy="450011"/>
            </a:xfrm>
            <a:prstGeom prst="rect">
              <a:avLst/>
            </a:prstGeom>
          </p:spPr>
        </p:pic>
        <p:pic>
          <p:nvPicPr>
            <p:cNvPr id="201" name="Picture 20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67888" y="5103153"/>
              <a:ext cx="431828" cy="450011"/>
            </a:xfrm>
            <a:prstGeom prst="rect">
              <a:avLst/>
            </a:prstGeom>
          </p:spPr>
        </p:pic>
        <p:pic>
          <p:nvPicPr>
            <p:cNvPr id="203" name="Picture 202"/>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55776" y="3209640"/>
              <a:ext cx="431828" cy="450011"/>
            </a:xfrm>
            <a:prstGeom prst="rect">
              <a:avLst/>
            </a:prstGeom>
          </p:spPr>
        </p:pic>
        <p:pic>
          <p:nvPicPr>
            <p:cNvPr id="210" name="Picture 209"/>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415465" y="6860749"/>
              <a:ext cx="431828" cy="450011"/>
            </a:xfrm>
            <a:prstGeom prst="rect">
              <a:avLst/>
            </a:prstGeom>
          </p:spPr>
        </p:pic>
        <p:pic>
          <p:nvPicPr>
            <p:cNvPr id="211" name="Picture 21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407161" y="5777049"/>
              <a:ext cx="431828" cy="450011"/>
            </a:xfrm>
            <a:prstGeom prst="rect">
              <a:avLst/>
            </a:prstGeom>
          </p:spPr>
        </p:pic>
        <p:pic>
          <p:nvPicPr>
            <p:cNvPr id="212" name="Picture 21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430949" y="4613727"/>
              <a:ext cx="431828" cy="450011"/>
            </a:xfrm>
            <a:prstGeom prst="rect">
              <a:avLst/>
            </a:prstGeom>
          </p:spPr>
        </p:pic>
        <p:pic>
          <p:nvPicPr>
            <p:cNvPr id="213" name="Picture 212"/>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425296" y="3931639"/>
              <a:ext cx="431828" cy="450011"/>
            </a:xfrm>
            <a:prstGeom prst="rect">
              <a:avLst/>
            </a:prstGeom>
          </p:spPr>
        </p:pic>
        <p:pic>
          <p:nvPicPr>
            <p:cNvPr id="214" name="Picture 21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432056" y="3089762"/>
              <a:ext cx="431828" cy="450011"/>
            </a:xfrm>
            <a:prstGeom prst="rect">
              <a:avLst/>
            </a:prstGeom>
          </p:spPr>
        </p:pic>
        <p:pic>
          <p:nvPicPr>
            <p:cNvPr id="215" name="Picture 21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505746" y="2136317"/>
              <a:ext cx="431828" cy="450011"/>
            </a:xfrm>
            <a:prstGeom prst="rect">
              <a:avLst/>
            </a:prstGeom>
          </p:spPr>
        </p:pic>
        <p:pic>
          <p:nvPicPr>
            <p:cNvPr id="216" name="Picture 21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513104" y="1309293"/>
              <a:ext cx="431828" cy="450011"/>
            </a:xfrm>
            <a:prstGeom prst="rect">
              <a:avLst/>
            </a:prstGeom>
          </p:spPr>
        </p:pic>
        <p:pic>
          <p:nvPicPr>
            <p:cNvPr id="229" name="Picture 22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36263" y="1326026"/>
              <a:ext cx="431828" cy="450011"/>
            </a:xfrm>
            <a:prstGeom prst="rect">
              <a:avLst/>
            </a:prstGeom>
          </p:spPr>
        </p:pic>
        <p:pic>
          <p:nvPicPr>
            <p:cNvPr id="230" name="Picture 229"/>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94791" y="2136004"/>
              <a:ext cx="431828" cy="450011"/>
            </a:xfrm>
            <a:prstGeom prst="rect">
              <a:avLst/>
            </a:prstGeom>
          </p:spPr>
        </p:pic>
        <p:pic>
          <p:nvPicPr>
            <p:cNvPr id="231" name="Picture 23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49435" y="3946940"/>
              <a:ext cx="431828" cy="450011"/>
            </a:xfrm>
            <a:prstGeom prst="rect">
              <a:avLst/>
            </a:prstGeom>
          </p:spPr>
        </p:pic>
      </p:grpSp>
      <p:sp>
        <p:nvSpPr>
          <p:cNvPr id="40" name="Text Placeholder 39"/>
          <p:cNvSpPr>
            <a:spLocks noGrp="1"/>
          </p:cNvSpPr>
          <p:nvPr>
            <p:ph type="body" sz="quarter" idx="10"/>
          </p:nvPr>
        </p:nvSpPr>
        <p:spPr/>
        <p:txBody>
          <a:bodyPr/>
          <a:lstStyle/>
          <a:p>
            <a:r>
              <a:rPr lang="en-US" sz="3600" dirty="0"/>
              <a:t>Where do those facts come from?</a:t>
            </a:r>
          </a:p>
        </p:txBody>
      </p:sp>
      <p:grpSp>
        <p:nvGrpSpPr>
          <p:cNvPr id="138" name="Group 137"/>
          <p:cNvGrpSpPr/>
          <p:nvPr/>
        </p:nvGrpSpPr>
        <p:grpSpPr>
          <a:xfrm>
            <a:off x="5828237" y="2862566"/>
            <a:ext cx="2973926" cy="3516479"/>
            <a:chOff x="5879925" y="2862566"/>
            <a:chExt cx="2973926" cy="3516479"/>
          </a:xfrm>
        </p:grpSpPr>
        <p:grpSp>
          <p:nvGrpSpPr>
            <p:cNvPr id="172" name="Group 171"/>
            <p:cNvGrpSpPr/>
            <p:nvPr/>
          </p:nvGrpSpPr>
          <p:grpSpPr>
            <a:xfrm>
              <a:off x="6940669" y="2862566"/>
              <a:ext cx="1192682" cy="2426795"/>
              <a:chOff x="7137334" y="1828800"/>
              <a:chExt cx="2921066" cy="5943600"/>
            </a:xfrm>
          </p:grpSpPr>
          <p:pic>
            <p:nvPicPr>
              <p:cNvPr id="173" name="Picture 17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37334" y="1828800"/>
                <a:ext cx="2921066" cy="5943600"/>
              </a:xfrm>
              <a:prstGeom prst="rect">
                <a:avLst/>
              </a:prstGeom>
            </p:spPr>
          </p:pic>
          <p:pic>
            <p:nvPicPr>
              <p:cNvPr id="174" name="Picture 17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5770" y="2527790"/>
                <a:ext cx="2551632" cy="4538504"/>
              </a:xfrm>
              <a:prstGeom prst="rect">
                <a:avLst/>
              </a:prstGeom>
            </p:spPr>
          </p:pic>
        </p:grpSp>
        <p:grpSp>
          <p:nvGrpSpPr>
            <p:cNvPr id="178" name="Group 177"/>
            <p:cNvGrpSpPr/>
            <p:nvPr/>
          </p:nvGrpSpPr>
          <p:grpSpPr>
            <a:xfrm>
              <a:off x="5879925" y="3286164"/>
              <a:ext cx="1176420" cy="2393705"/>
              <a:chOff x="1828800" y="1828800"/>
              <a:chExt cx="2921066" cy="5943600"/>
            </a:xfrm>
          </p:grpSpPr>
          <p:pic>
            <p:nvPicPr>
              <p:cNvPr id="179" name="Picture 17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28800" y="1828800"/>
                <a:ext cx="2921066" cy="5943600"/>
              </a:xfrm>
              <a:prstGeom prst="rect">
                <a:avLst/>
              </a:prstGeom>
            </p:spPr>
          </p:pic>
          <p:pic>
            <p:nvPicPr>
              <p:cNvPr id="180" name="Picture 1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17236" y="2527790"/>
                <a:ext cx="2551632" cy="4538504"/>
              </a:xfrm>
              <a:prstGeom prst="rect">
                <a:avLst/>
              </a:prstGeom>
            </p:spPr>
          </p:pic>
        </p:grpSp>
        <p:grpSp>
          <p:nvGrpSpPr>
            <p:cNvPr id="181" name="Group 180"/>
            <p:cNvGrpSpPr/>
            <p:nvPr/>
          </p:nvGrpSpPr>
          <p:grpSpPr>
            <a:xfrm>
              <a:off x="7669212" y="3491730"/>
              <a:ext cx="1184639" cy="2410430"/>
              <a:chOff x="4394134" y="1828800"/>
              <a:chExt cx="2921066" cy="5943600"/>
            </a:xfrm>
          </p:grpSpPr>
          <p:pic>
            <p:nvPicPr>
              <p:cNvPr id="182" name="Picture 18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4134" y="1828800"/>
                <a:ext cx="2921066" cy="5943600"/>
              </a:xfrm>
              <a:prstGeom prst="rect">
                <a:avLst/>
              </a:prstGeom>
            </p:spPr>
          </p:pic>
          <p:pic>
            <p:nvPicPr>
              <p:cNvPr id="183" name="Picture 18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82570" y="2527790"/>
                <a:ext cx="2551632" cy="4538504"/>
              </a:xfrm>
              <a:prstGeom prst="rect">
                <a:avLst/>
              </a:prstGeom>
            </p:spPr>
          </p:pic>
        </p:grpSp>
        <p:grpSp>
          <p:nvGrpSpPr>
            <p:cNvPr id="175" name="Group 174"/>
            <p:cNvGrpSpPr/>
            <p:nvPr/>
          </p:nvGrpSpPr>
          <p:grpSpPr>
            <a:xfrm>
              <a:off x="6695724" y="3993569"/>
              <a:ext cx="1172376" cy="2385476"/>
              <a:chOff x="9880534" y="1828800"/>
              <a:chExt cx="2921066" cy="5943600"/>
            </a:xfrm>
          </p:grpSpPr>
          <p:pic>
            <p:nvPicPr>
              <p:cNvPr id="176" name="Picture 1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80534" y="1828800"/>
                <a:ext cx="2921066" cy="5943600"/>
              </a:xfrm>
              <a:prstGeom prst="rect">
                <a:avLst/>
              </a:prstGeom>
            </p:spPr>
          </p:pic>
          <p:pic>
            <p:nvPicPr>
              <p:cNvPr id="177" name="Picture 1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68970" y="2527790"/>
                <a:ext cx="2551632" cy="4538504"/>
              </a:xfrm>
              <a:prstGeom prst="rect">
                <a:avLst/>
              </a:prstGeom>
            </p:spPr>
          </p:pic>
        </p:grpSp>
      </p:grpSp>
    </p:spTree>
    <p:extLst>
      <p:ext uri="{BB962C8B-B14F-4D97-AF65-F5344CB8AC3E}">
        <p14:creationId xmlns:p14="http://schemas.microsoft.com/office/powerpoint/2010/main" val="257391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1"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500"/>
                                        <p:tgtEl>
                                          <p:spTgt spid="3"/>
                                        </p:tgtEl>
                                      </p:cBhvr>
                                    </p:animEffect>
                                  </p:childTnLst>
                                </p:cTn>
                              </p:par>
                              <p:par>
                                <p:cTn id="14" presetID="9" presetClass="entr" presetSubtype="0" fill="hold" nodeType="withEffect">
                                  <p:stCondLst>
                                    <p:cond delay="1500"/>
                                  </p:stCondLst>
                                  <p:childTnLst>
                                    <p:set>
                                      <p:cBhvr>
                                        <p:cTn id="15" dur="1" fill="hold">
                                          <p:stCondLst>
                                            <p:cond delay="0"/>
                                          </p:stCondLst>
                                        </p:cTn>
                                        <p:tgtEl>
                                          <p:spTgt spid="226"/>
                                        </p:tgtEl>
                                        <p:attrNameLst>
                                          <p:attrName>style.visibility</p:attrName>
                                        </p:attrNameLst>
                                      </p:cBhvr>
                                      <p:to>
                                        <p:strVal val="visible"/>
                                      </p:to>
                                    </p:set>
                                    <p:animEffect transition="in" filter="dissolve">
                                      <p:cBhvr>
                                        <p:cTn id="16" dur="500"/>
                                        <p:tgtEl>
                                          <p:spTgt spid="226"/>
                                        </p:tgtEl>
                                      </p:cBhvr>
                                    </p:animEffect>
                                  </p:childTnLst>
                                </p:cTn>
                              </p:par>
                              <p:par>
                                <p:cTn id="17" presetID="9" presetClass="entr" presetSubtype="0" fill="hold" nodeType="withEffect">
                                  <p:stCondLst>
                                    <p:cond delay="1500"/>
                                  </p:stCondLst>
                                  <p:childTnLst>
                                    <p:set>
                                      <p:cBhvr>
                                        <p:cTn id="18" dur="1" fill="hold">
                                          <p:stCondLst>
                                            <p:cond delay="0"/>
                                          </p:stCondLst>
                                        </p:cTn>
                                        <p:tgtEl>
                                          <p:spTgt spid="232"/>
                                        </p:tgtEl>
                                        <p:attrNameLst>
                                          <p:attrName>style.visibility</p:attrName>
                                        </p:attrNameLst>
                                      </p:cBhvr>
                                      <p:to>
                                        <p:strVal val="visible"/>
                                      </p:to>
                                    </p:set>
                                    <p:animEffect transition="in" filter="dissolve">
                                      <p:cBhvr>
                                        <p:cTn id="19" dur="500"/>
                                        <p:tgtEl>
                                          <p:spTgt spid="232"/>
                                        </p:tgtEl>
                                      </p:cBhvr>
                                    </p:animEffect>
                                  </p:childTnLst>
                                </p:cTn>
                              </p:par>
                              <p:par>
                                <p:cTn id="20" presetID="9" presetClass="entr" presetSubtype="0" fill="hold" nodeType="withEffect">
                                  <p:stCondLst>
                                    <p:cond delay="1500"/>
                                  </p:stCondLst>
                                  <p:childTnLst>
                                    <p:set>
                                      <p:cBhvr>
                                        <p:cTn id="21" dur="1" fill="hold">
                                          <p:stCondLst>
                                            <p:cond delay="0"/>
                                          </p:stCondLst>
                                        </p:cTn>
                                        <p:tgtEl>
                                          <p:spTgt spid="233"/>
                                        </p:tgtEl>
                                        <p:attrNameLst>
                                          <p:attrName>style.visibility</p:attrName>
                                        </p:attrNameLst>
                                      </p:cBhvr>
                                      <p:to>
                                        <p:strVal val="visible"/>
                                      </p:to>
                                    </p:set>
                                    <p:animEffect transition="in" filter="dissolve">
                                      <p:cBhvr>
                                        <p:cTn id="22" dur="500"/>
                                        <p:tgtEl>
                                          <p:spTgt spid="233"/>
                                        </p:tgtEl>
                                      </p:cBhvr>
                                    </p:animEffect>
                                  </p:childTnLst>
                                </p:cTn>
                              </p:par>
                              <p:par>
                                <p:cTn id="23" presetID="9" presetClass="entr" presetSubtype="0" fill="hold" nodeType="withEffect">
                                  <p:stCondLst>
                                    <p:cond delay="1500"/>
                                  </p:stCondLst>
                                  <p:childTnLst>
                                    <p:set>
                                      <p:cBhvr>
                                        <p:cTn id="24" dur="1" fill="hold">
                                          <p:stCondLst>
                                            <p:cond delay="0"/>
                                          </p:stCondLst>
                                        </p:cTn>
                                        <p:tgtEl>
                                          <p:spTgt spid="234"/>
                                        </p:tgtEl>
                                        <p:attrNameLst>
                                          <p:attrName>style.visibility</p:attrName>
                                        </p:attrNameLst>
                                      </p:cBhvr>
                                      <p:to>
                                        <p:strVal val="visible"/>
                                      </p:to>
                                    </p:set>
                                    <p:animEffect transition="in" filter="dissolve">
                                      <p:cBhvr>
                                        <p:cTn id="25" dur="500"/>
                                        <p:tgtEl>
                                          <p:spTgt spid="234"/>
                                        </p:tgtEl>
                                      </p:cBhvr>
                                    </p:animEffect>
                                  </p:childTnLst>
                                </p:cTn>
                              </p:par>
                              <p:par>
                                <p:cTn id="26" presetID="9" presetClass="entr" presetSubtype="0" fill="hold" grpId="0" nodeType="withEffect">
                                  <p:stCondLst>
                                    <p:cond delay="1500"/>
                                  </p:stCondLst>
                                  <p:childTnLst>
                                    <p:set>
                                      <p:cBhvr>
                                        <p:cTn id="27" dur="1" fill="hold">
                                          <p:stCondLst>
                                            <p:cond delay="0"/>
                                          </p:stCondLst>
                                        </p:cTn>
                                        <p:tgtEl>
                                          <p:spTgt spid="154"/>
                                        </p:tgtEl>
                                        <p:attrNameLst>
                                          <p:attrName>style.visibility</p:attrName>
                                        </p:attrNameLst>
                                      </p:cBhvr>
                                      <p:to>
                                        <p:strVal val="visible"/>
                                      </p:to>
                                    </p:set>
                                    <p:animEffect transition="in" filter="dissolve">
                                      <p:cBhvr>
                                        <p:cTn id="28"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7145" y="2254103"/>
            <a:ext cx="9903336" cy="5568881"/>
          </a:xfrm>
          <a:prstGeom prst="rect">
            <a:avLst/>
          </a:prstGeom>
        </p:spPr>
      </p:pic>
      <p:sp>
        <p:nvSpPr>
          <p:cNvPr id="3" name="Text Placeholder 2"/>
          <p:cNvSpPr>
            <a:spLocks noGrp="1"/>
          </p:cNvSpPr>
          <p:nvPr>
            <p:ph type="body" sz="quarter" idx="10"/>
          </p:nvPr>
        </p:nvSpPr>
        <p:spPr/>
        <p:txBody>
          <a:bodyPr/>
          <a:lstStyle/>
          <a:p>
            <a:r>
              <a:rPr lang="en-US" dirty="0"/>
              <a:t>With no control, data degrades over time</a:t>
            </a:r>
          </a:p>
        </p:txBody>
      </p:sp>
    </p:spTree>
    <p:extLst>
      <p:ext uri="{BB962C8B-B14F-4D97-AF65-F5344CB8AC3E}">
        <p14:creationId xmlns:p14="http://schemas.microsoft.com/office/powerpoint/2010/main" val="1433038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1353" y="1572713"/>
            <a:ext cx="3324427" cy="18699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353" y="5603201"/>
            <a:ext cx="3324427" cy="18699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1353" y="3590598"/>
            <a:ext cx="3324427" cy="1869989"/>
          </a:xfrm>
          <a:prstGeom prst="rect">
            <a:avLst/>
          </a:prstGeom>
        </p:spPr>
      </p:pic>
      <p:grpSp>
        <p:nvGrpSpPr>
          <p:cNvPr id="10" name="Group 9"/>
          <p:cNvGrpSpPr/>
          <p:nvPr/>
        </p:nvGrpSpPr>
        <p:grpSpPr>
          <a:xfrm>
            <a:off x="4654034" y="1572713"/>
            <a:ext cx="5356850" cy="3013227"/>
            <a:chOff x="4641775" y="2610998"/>
            <a:chExt cx="2913560" cy="1638877"/>
          </a:xfrm>
        </p:grpSpPr>
        <p:pic>
          <p:nvPicPr>
            <p:cNvPr id="8" name="Picture 7" descr="Backgrou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775" y="2610998"/>
              <a:ext cx="2913560" cy="1638877"/>
            </a:xfrm>
            <a:prstGeom prst="rect">
              <a:avLst/>
            </a:prstGeom>
          </p:spPr>
        </p:pic>
        <p:pic>
          <p:nvPicPr>
            <p:cNvPr id="9" name="Picture 8" descr="Pizza1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775" y="2610998"/>
              <a:ext cx="2913560" cy="1638877"/>
            </a:xfrm>
            <a:prstGeom prst="rect">
              <a:avLst/>
            </a:prstGeom>
          </p:spPr>
        </p:pic>
      </p:grpSp>
      <p:grpSp>
        <p:nvGrpSpPr>
          <p:cNvPr id="12" name="Group 11"/>
          <p:cNvGrpSpPr/>
          <p:nvPr/>
        </p:nvGrpSpPr>
        <p:grpSpPr>
          <a:xfrm>
            <a:off x="4654035" y="4459958"/>
            <a:ext cx="5369179" cy="3018512"/>
            <a:chOff x="928957" y="3204473"/>
            <a:chExt cx="2920263" cy="1641750"/>
          </a:xfrm>
        </p:grpSpPr>
        <p:pic>
          <p:nvPicPr>
            <p:cNvPr id="11" name="Picture 10" descr="Backgrou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57" y="3204473"/>
              <a:ext cx="2913560" cy="1638877"/>
            </a:xfrm>
            <a:prstGeom prst="rect">
              <a:avLst/>
            </a:prstGeom>
          </p:spPr>
        </p:pic>
        <p:pic>
          <p:nvPicPr>
            <p:cNvPr id="7" name="Picture 6" descr="DDS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552" y="3204473"/>
              <a:ext cx="2918668" cy="1641750"/>
            </a:xfrm>
            <a:prstGeom prst="rect">
              <a:avLst/>
            </a:prstGeom>
          </p:spPr>
        </p:pic>
      </p:grpSp>
      <p:sp>
        <p:nvSpPr>
          <p:cNvPr id="13" name="Text Placeholder 1"/>
          <p:cNvSpPr>
            <a:spLocks noGrp="1"/>
          </p:cNvSpPr>
          <p:nvPr>
            <p:ph type="body" sz="quarter" idx="13"/>
          </p:nvPr>
        </p:nvSpPr>
        <p:spPr>
          <a:xfrm>
            <a:off x="2541510" y="-33440"/>
            <a:ext cx="10991611" cy="1188720"/>
          </a:xfrm>
        </p:spPr>
        <p:txBody>
          <a:bodyPr/>
          <a:lstStyle/>
          <a:p>
            <a:r>
              <a:rPr lang="en-US" dirty="0">
                <a:solidFill>
                  <a:schemeClr val="bg1"/>
                </a:solidFill>
              </a:rPr>
              <a:t>It’s Not Just This Place</a:t>
            </a:r>
          </a:p>
        </p:txBody>
      </p:sp>
      <p:sp>
        <p:nvSpPr>
          <p:cNvPr id="14" name="Text Placeholder 2"/>
          <p:cNvSpPr>
            <a:spLocks noGrp="1"/>
          </p:cNvSpPr>
          <p:nvPr>
            <p:ph type="body" sz="quarter" idx="15"/>
          </p:nvPr>
        </p:nvSpPr>
        <p:spPr>
          <a:xfrm>
            <a:off x="1097282" y="1554480"/>
            <a:ext cx="3559685" cy="5852160"/>
          </a:xfrm>
        </p:spPr>
        <p:txBody>
          <a:bodyPr/>
          <a:lstStyle/>
          <a:p>
            <a:pPr marL="548640" indent="-548640">
              <a:buFont typeface="Arial"/>
              <a:buChar char="•"/>
            </a:pPr>
            <a:r>
              <a:rPr lang="en-US" dirty="0">
                <a:solidFill>
                  <a:schemeClr val="bg1"/>
                </a:solidFill>
              </a:rPr>
              <a:t>Restaurants</a:t>
            </a:r>
          </a:p>
          <a:p>
            <a:pPr marL="548640" indent="-548640">
              <a:buFont typeface="Arial"/>
              <a:buChar char="•"/>
            </a:pPr>
            <a:r>
              <a:rPr lang="en-US" dirty="0">
                <a:solidFill>
                  <a:schemeClr val="bg1"/>
                </a:solidFill>
              </a:rPr>
              <a:t>Dentists</a:t>
            </a:r>
          </a:p>
          <a:p>
            <a:pPr marL="548640" indent="-548640">
              <a:buFont typeface="Arial"/>
              <a:buChar char="•"/>
            </a:pPr>
            <a:r>
              <a:rPr lang="en-US" dirty="0">
                <a:solidFill>
                  <a:schemeClr val="bg1"/>
                </a:solidFill>
              </a:rPr>
              <a:t>Auto Repairs</a:t>
            </a:r>
          </a:p>
          <a:p>
            <a:pPr marL="548640" indent="-548640">
              <a:buFont typeface="Arial"/>
              <a:buChar char="•"/>
            </a:pPr>
            <a:r>
              <a:rPr lang="en-US" dirty="0">
                <a:solidFill>
                  <a:schemeClr val="bg1"/>
                </a:solidFill>
              </a:rPr>
              <a:t>Painting &amp; Siding</a:t>
            </a:r>
          </a:p>
          <a:p>
            <a:pPr marL="548640" indent="-548640">
              <a:buFont typeface="Arial"/>
              <a:buChar char="•"/>
            </a:pPr>
            <a:r>
              <a:rPr lang="en-US" dirty="0">
                <a:solidFill>
                  <a:schemeClr val="bg1"/>
                </a:solidFill>
              </a:rPr>
              <a:t>Taxidermists?</a:t>
            </a:r>
          </a:p>
          <a:p>
            <a:pPr marL="548640" indent="-548640">
              <a:buFont typeface="Arial"/>
              <a:buChar char="•"/>
            </a:pPr>
            <a:endParaRPr lang="en-US" dirty="0">
              <a:solidFill>
                <a:schemeClr val="bg1"/>
              </a:solidFill>
            </a:endParaRPr>
          </a:p>
          <a:p>
            <a:pPr marL="548640" indent="-548640">
              <a:buFont typeface="Arial"/>
              <a:buChar char="•"/>
            </a:pPr>
            <a:r>
              <a:rPr lang="en-US" dirty="0">
                <a:solidFill>
                  <a:schemeClr val="bg1"/>
                </a:solidFill>
              </a:rPr>
              <a:t>In fact, looking at hundreds of samples and data scans we found…</a:t>
            </a:r>
          </a:p>
          <a:p>
            <a:pPr marL="548640" indent="-548640">
              <a:buFont typeface="Arial"/>
              <a:buChar char="•"/>
            </a:pPr>
            <a:endParaRPr lang="en-US" dirty="0">
              <a:solidFill>
                <a:schemeClr val="bg1"/>
              </a:solidFill>
            </a:endParaRPr>
          </a:p>
        </p:txBody>
      </p:sp>
    </p:spTree>
    <p:extLst>
      <p:ext uri="{BB962C8B-B14F-4D97-AF65-F5344CB8AC3E}">
        <p14:creationId xmlns:p14="http://schemas.microsoft.com/office/powerpoint/2010/main" val="2863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dissolve">
                                      <p:cBhvr>
                                        <p:cTn id="15" dur="500"/>
                                        <p:tgtEl>
                                          <p:spTgt spid="14">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dissolve">
                                      <p:cBhvr>
                                        <p:cTn id="23" dur="500"/>
                                        <p:tgtEl>
                                          <p:spTgt spid="14">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dissolve">
                                      <p:cBhvr>
                                        <p:cTn id="31" dur="500"/>
                                        <p:tgtEl>
                                          <p:spTgt spid="14">
                                            <p:txEl>
                                              <p:pRg st="3" end="3"/>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dissolve">
                                      <p:cBhvr>
                                        <p:cTn id="39" dur="500"/>
                                        <p:tgtEl>
                                          <p:spTgt spid="14">
                                            <p:txEl>
                                              <p:pRg st="4" end="4"/>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dissolve">
                                      <p:cBhvr>
                                        <p:cTn id="4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If You Don’t Keep Up With This</a:t>
            </a:r>
          </a:p>
        </p:txBody>
      </p:sp>
      <p:sp>
        <p:nvSpPr>
          <p:cNvPr id="3" name="Text Placeholder 2"/>
          <p:cNvSpPr>
            <a:spLocks noGrp="1"/>
          </p:cNvSpPr>
          <p:nvPr>
            <p:ph type="body" sz="quarter" idx="15"/>
          </p:nvPr>
        </p:nvSpPr>
        <p:spPr>
          <a:xfrm>
            <a:off x="1097282" y="1413130"/>
            <a:ext cx="12435840" cy="5852160"/>
          </a:xfrm>
        </p:spPr>
        <p:txBody>
          <a:bodyPr/>
          <a:lstStyle/>
          <a:p>
            <a:r>
              <a:rPr lang="en-US" dirty="0"/>
              <a:t>The Average Business Studied:</a:t>
            </a:r>
          </a:p>
        </p:txBody>
      </p:sp>
      <p:sp>
        <p:nvSpPr>
          <p:cNvPr id="4" name="TextBox 3"/>
          <p:cNvSpPr txBox="1"/>
          <p:nvPr/>
        </p:nvSpPr>
        <p:spPr>
          <a:xfrm>
            <a:off x="1984606" y="2005076"/>
            <a:ext cx="4506362" cy="880241"/>
          </a:xfrm>
          <a:prstGeom prst="rect">
            <a:avLst/>
          </a:prstGeom>
          <a:noFill/>
        </p:spPr>
        <p:txBody>
          <a:bodyPr wrap="none" rtlCol="0">
            <a:spAutoFit/>
          </a:bodyPr>
          <a:lstStyle/>
          <a:p>
            <a:pPr algn="ctr"/>
            <a:r>
              <a:rPr lang="en-US" sz="5120" dirty="0">
                <a:solidFill>
                  <a:srgbClr val="FFFFFF"/>
                </a:solidFill>
              </a:rPr>
              <a:t>Changed every</a:t>
            </a:r>
          </a:p>
        </p:txBody>
      </p:sp>
      <p:sp>
        <p:nvSpPr>
          <p:cNvPr id="5" name="TextBox 4"/>
          <p:cNvSpPr txBox="1"/>
          <p:nvPr/>
        </p:nvSpPr>
        <p:spPr>
          <a:xfrm>
            <a:off x="3372492" y="2199433"/>
            <a:ext cx="1669047" cy="3490186"/>
          </a:xfrm>
          <a:prstGeom prst="rect">
            <a:avLst/>
          </a:prstGeom>
          <a:noFill/>
        </p:spPr>
        <p:txBody>
          <a:bodyPr wrap="none" rtlCol="0">
            <a:spAutoFit/>
          </a:bodyPr>
          <a:lstStyle/>
          <a:p>
            <a:r>
              <a:rPr lang="en-US" sz="22080" dirty="0">
                <a:solidFill>
                  <a:srgbClr val="FB264C"/>
                </a:solidFill>
              </a:rPr>
              <a:t>6</a:t>
            </a:r>
          </a:p>
        </p:txBody>
      </p:sp>
      <p:sp>
        <p:nvSpPr>
          <p:cNvPr id="7" name="TextBox 6"/>
          <p:cNvSpPr txBox="1"/>
          <p:nvPr/>
        </p:nvSpPr>
        <p:spPr>
          <a:xfrm>
            <a:off x="8411503" y="2005076"/>
            <a:ext cx="4059125" cy="880241"/>
          </a:xfrm>
          <a:prstGeom prst="rect">
            <a:avLst/>
          </a:prstGeom>
          <a:noFill/>
        </p:spPr>
        <p:txBody>
          <a:bodyPr wrap="none" rtlCol="0">
            <a:spAutoFit/>
          </a:bodyPr>
          <a:lstStyle/>
          <a:p>
            <a:r>
              <a:rPr lang="en-US" sz="5120" dirty="0">
                <a:solidFill>
                  <a:srgbClr val="FFFFFF"/>
                </a:solidFill>
              </a:rPr>
              <a:t>Which equals</a:t>
            </a:r>
          </a:p>
        </p:txBody>
      </p:sp>
      <p:sp>
        <p:nvSpPr>
          <p:cNvPr id="8" name="TextBox 7"/>
          <p:cNvSpPr txBox="1"/>
          <p:nvPr/>
        </p:nvSpPr>
        <p:spPr>
          <a:xfrm>
            <a:off x="8771097" y="2199433"/>
            <a:ext cx="3153427" cy="3490186"/>
          </a:xfrm>
          <a:prstGeom prst="rect">
            <a:avLst/>
          </a:prstGeom>
          <a:noFill/>
        </p:spPr>
        <p:txBody>
          <a:bodyPr wrap="none" rtlCol="0">
            <a:spAutoFit/>
          </a:bodyPr>
          <a:lstStyle/>
          <a:p>
            <a:r>
              <a:rPr lang="en-US" sz="22080" dirty="0">
                <a:solidFill>
                  <a:srgbClr val="FFFFFF"/>
                </a:solidFill>
              </a:rPr>
              <a:t>61</a:t>
            </a:r>
          </a:p>
        </p:txBody>
      </p:sp>
      <p:sp>
        <p:nvSpPr>
          <p:cNvPr id="9" name="TextBox 8"/>
          <p:cNvSpPr txBox="1"/>
          <p:nvPr/>
        </p:nvSpPr>
        <p:spPr>
          <a:xfrm>
            <a:off x="8657681" y="5081922"/>
            <a:ext cx="3392555" cy="1077218"/>
          </a:xfrm>
          <a:prstGeom prst="rect">
            <a:avLst/>
          </a:prstGeom>
          <a:noFill/>
        </p:spPr>
        <p:txBody>
          <a:bodyPr wrap="square" rtlCol="0">
            <a:spAutoFit/>
          </a:bodyPr>
          <a:lstStyle/>
          <a:p>
            <a:pPr algn="ctr"/>
            <a:r>
              <a:rPr lang="en-US" sz="3200" dirty="0">
                <a:solidFill>
                  <a:srgbClr val="FFFFFF"/>
                </a:solidFill>
              </a:rPr>
              <a:t>Core changes</a:t>
            </a:r>
            <a:br>
              <a:rPr lang="en-US" sz="3200" dirty="0">
                <a:solidFill>
                  <a:srgbClr val="FFFFFF"/>
                </a:solidFill>
              </a:rPr>
            </a:br>
            <a:r>
              <a:rPr lang="en-US" sz="3200" dirty="0">
                <a:solidFill>
                  <a:srgbClr val="FFFFFF"/>
                </a:solidFill>
              </a:rPr>
              <a:t>per Year</a:t>
            </a:r>
          </a:p>
        </p:txBody>
      </p:sp>
      <p:sp>
        <p:nvSpPr>
          <p:cNvPr id="10" name="Rectangle 9"/>
          <p:cNvSpPr/>
          <p:nvPr/>
        </p:nvSpPr>
        <p:spPr>
          <a:xfrm>
            <a:off x="1097282" y="6525168"/>
            <a:ext cx="12413783" cy="1115690"/>
          </a:xfrm>
          <a:prstGeom prst="rect">
            <a:avLst/>
          </a:prstGeom>
        </p:spPr>
        <p:txBody>
          <a:bodyPr wrap="none">
            <a:spAutoFit/>
          </a:bodyPr>
          <a:lstStyle/>
          <a:p>
            <a:pPr>
              <a:spcAft>
                <a:spcPts val="256"/>
              </a:spcAft>
            </a:pPr>
            <a:r>
              <a:rPr lang="en-US" sz="3200" dirty="0">
                <a:solidFill>
                  <a:srgbClr val="FFFFFF"/>
                </a:solidFill>
                <a:latin typeface="Calibri Light"/>
              </a:rPr>
              <a:t>This was only looking at Business Name, Address, and Phone</a:t>
            </a:r>
          </a:p>
          <a:p>
            <a:pPr>
              <a:spcAft>
                <a:spcPts val="256"/>
              </a:spcAft>
            </a:pPr>
            <a:r>
              <a:rPr lang="en-US" sz="3200" dirty="0">
                <a:solidFill>
                  <a:srgbClr val="FFFFFF"/>
                </a:solidFill>
                <a:latin typeface="Calibri Light"/>
              </a:rPr>
              <a:t>If we added hours of operation, websites, social links, etc. it’d be far worse</a:t>
            </a:r>
          </a:p>
        </p:txBody>
      </p:sp>
      <p:sp>
        <p:nvSpPr>
          <p:cNvPr id="11" name="Rectangle 10"/>
          <p:cNvSpPr/>
          <p:nvPr/>
        </p:nvSpPr>
        <p:spPr>
          <a:xfrm>
            <a:off x="2541509" y="2940717"/>
            <a:ext cx="3392557" cy="339255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56"/>
          </a:p>
        </p:txBody>
      </p:sp>
      <p:sp>
        <p:nvSpPr>
          <p:cNvPr id="12" name="Rectangle 11"/>
          <p:cNvSpPr/>
          <p:nvPr/>
        </p:nvSpPr>
        <p:spPr>
          <a:xfrm>
            <a:off x="8657678" y="2940717"/>
            <a:ext cx="3392557" cy="339255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56"/>
          </a:p>
        </p:txBody>
      </p:sp>
      <p:sp>
        <p:nvSpPr>
          <p:cNvPr id="13" name="TextBox 12"/>
          <p:cNvSpPr txBox="1"/>
          <p:nvPr/>
        </p:nvSpPr>
        <p:spPr>
          <a:xfrm>
            <a:off x="2541511" y="5081922"/>
            <a:ext cx="3392555" cy="1077218"/>
          </a:xfrm>
          <a:prstGeom prst="rect">
            <a:avLst/>
          </a:prstGeom>
          <a:noFill/>
        </p:spPr>
        <p:txBody>
          <a:bodyPr wrap="square" rtlCol="0">
            <a:spAutoFit/>
          </a:bodyPr>
          <a:lstStyle/>
          <a:p>
            <a:pPr algn="ctr"/>
            <a:r>
              <a:rPr lang="en-US" sz="3200" dirty="0">
                <a:solidFill>
                  <a:srgbClr val="FFFFFF"/>
                </a:solidFill>
              </a:rPr>
              <a:t>days for Name, Address or Phone</a:t>
            </a:r>
          </a:p>
        </p:txBody>
      </p:sp>
    </p:spTree>
    <p:extLst>
      <p:ext uri="{BB962C8B-B14F-4D97-AF65-F5344CB8AC3E}">
        <p14:creationId xmlns:p14="http://schemas.microsoft.com/office/powerpoint/2010/main" val="200988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animBg="1"/>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grpSp>
        <p:nvGrpSpPr>
          <p:cNvPr id="550" name="Google Shape;550;p52"/>
          <p:cNvGrpSpPr/>
          <p:nvPr/>
        </p:nvGrpSpPr>
        <p:grpSpPr>
          <a:xfrm>
            <a:off x="1089219" y="970481"/>
            <a:ext cx="11664603" cy="6751448"/>
            <a:chOff x="667525" y="733350"/>
            <a:chExt cx="7290377" cy="4219655"/>
          </a:xfrm>
        </p:grpSpPr>
        <p:sp>
          <p:nvSpPr>
            <p:cNvPr id="551" name="Google Shape;551;p52"/>
            <p:cNvSpPr txBox="1"/>
            <p:nvPr/>
          </p:nvSpPr>
          <p:spPr>
            <a:xfrm>
              <a:off x="667525" y="1728800"/>
              <a:ext cx="4310700" cy="2738700"/>
            </a:xfrm>
            <a:prstGeom prst="rect">
              <a:avLst/>
            </a:prstGeom>
            <a:noFill/>
            <a:ln>
              <a:noFill/>
            </a:ln>
          </p:spPr>
          <p:txBody>
            <a:bodyPr spcFirstLastPara="1" wrap="square" lIns="146280" tIns="73120" rIns="146280" bIns="73120" anchor="t" anchorCtr="0">
              <a:noAutofit/>
            </a:bodyPr>
            <a:lstStyle/>
            <a:p>
              <a:pPr>
                <a:spcBef>
                  <a:spcPts val="3482"/>
                </a:spcBef>
                <a:spcAft>
                  <a:spcPts val="0"/>
                </a:spcAft>
              </a:pPr>
              <a:endParaRPr sz="2880">
                <a:solidFill>
                  <a:srgbClr val="FFFFFF"/>
                </a:solidFill>
                <a:latin typeface="Helvetica Neue"/>
                <a:ea typeface="Helvetica Neue"/>
                <a:cs typeface="Helvetica Neue"/>
                <a:sym typeface="Helvetica Neue"/>
              </a:endParaRPr>
            </a:p>
          </p:txBody>
        </p:sp>
        <p:sp>
          <p:nvSpPr>
            <p:cNvPr id="552" name="Google Shape;552;p52"/>
            <p:cNvSpPr/>
            <p:nvPr/>
          </p:nvSpPr>
          <p:spPr>
            <a:xfrm>
              <a:off x="1788300" y="733350"/>
              <a:ext cx="5872200" cy="3078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666666"/>
                </a:buClr>
              </a:pPr>
              <a:endParaRPr sz="3200" b="1">
                <a:solidFill>
                  <a:srgbClr val="FFFFFF"/>
                </a:solidFill>
                <a:latin typeface="Helvetica Neue"/>
                <a:ea typeface="Helvetica Neue"/>
                <a:cs typeface="Helvetica Neue"/>
                <a:sym typeface="Helvetica Neue"/>
              </a:endParaRPr>
            </a:p>
          </p:txBody>
        </p:sp>
        <p:grpSp>
          <p:nvGrpSpPr>
            <p:cNvPr id="553" name="Google Shape;553;p52"/>
            <p:cNvGrpSpPr/>
            <p:nvPr/>
          </p:nvGrpSpPr>
          <p:grpSpPr>
            <a:xfrm>
              <a:off x="1186002" y="990600"/>
              <a:ext cx="6771900" cy="3962405"/>
              <a:chOff x="1186002" y="990600"/>
              <a:chExt cx="6771900" cy="3962405"/>
            </a:xfrm>
          </p:grpSpPr>
          <p:pic>
            <p:nvPicPr>
              <p:cNvPr id="554" name="Google Shape;554;p52"/>
              <p:cNvPicPr preferRelativeResize="0"/>
              <p:nvPr/>
            </p:nvPicPr>
            <p:blipFill rotWithShape="1">
              <a:blip r:embed="rId3">
                <a:alphaModFix/>
              </a:blip>
              <a:srcRect/>
              <a:stretch/>
            </p:blipFill>
            <p:spPr>
              <a:xfrm>
                <a:off x="1186002" y="990605"/>
                <a:ext cx="6771900" cy="3962400"/>
              </a:xfrm>
              <a:prstGeom prst="rect">
                <a:avLst/>
              </a:prstGeom>
              <a:noFill/>
              <a:ln>
                <a:noFill/>
              </a:ln>
            </p:spPr>
          </p:pic>
          <p:pic>
            <p:nvPicPr>
              <p:cNvPr id="555" name="Google Shape;555;p52"/>
              <p:cNvPicPr preferRelativeResize="0"/>
              <p:nvPr/>
            </p:nvPicPr>
            <p:blipFill rotWithShape="1">
              <a:blip r:embed="rId4">
                <a:alphaModFix/>
              </a:blip>
              <a:srcRect/>
              <a:stretch/>
            </p:blipFill>
            <p:spPr>
              <a:xfrm>
                <a:off x="5202979" y="2412784"/>
                <a:ext cx="466200" cy="432600"/>
              </a:xfrm>
              <a:prstGeom prst="rect">
                <a:avLst/>
              </a:prstGeom>
              <a:noFill/>
              <a:ln>
                <a:noFill/>
              </a:ln>
              <a:effectLst>
                <a:outerShdw blurRad="292100" dist="38100" dir="2700000" sx="105999" sy="105999" algn="tl" rotWithShape="0">
                  <a:srgbClr val="000000">
                    <a:alpha val="40000"/>
                  </a:srgbClr>
                </a:outerShdw>
              </a:effectLst>
            </p:spPr>
          </p:pic>
          <p:pic>
            <p:nvPicPr>
              <p:cNvPr id="556" name="Google Shape;556;p52" descr="switchboard.png"/>
              <p:cNvPicPr preferRelativeResize="0"/>
              <p:nvPr/>
            </p:nvPicPr>
            <p:blipFill>
              <a:blip r:embed="rId5">
                <a:alphaModFix/>
              </a:blip>
              <a:stretch>
                <a:fillRect/>
              </a:stretch>
            </p:blipFill>
            <p:spPr>
              <a:xfrm>
                <a:off x="2531113" y="1728800"/>
                <a:ext cx="583524" cy="583524"/>
              </a:xfrm>
              <a:prstGeom prst="rect">
                <a:avLst/>
              </a:prstGeom>
              <a:noFill/>
              <a:ln>
                <a:noFill/>
              </a:ln>
            </p:spPr>
          </p:pic>
          <p:pic>
            <p:nvPicPr>
              <p:cNvPr id="557" name="Google Shape;557;p52" descr="yahoo.png"/>
              <p:cNvPicPr preferRelativeResize="0"/>
              <p:nvPr/>
            </p:nvPicPr>
            <p:blipFill>
              <a:blip r:embed="rId6">
                <a:alphaModFix/>
              </a:blip>
              <a:stretch>
                <a:fillRect/>
              </a:stretch>
            </p:blipFill>
            <p:spPr>
              <a:xfrm>
                <a:off x="6362562" y="990600"/>
                <a:ext cx="742799" cy="655826"/>
              </a:xfrm>
              <a:prstGeom prst="rect">
                <a:avLst/>
              </a:prstGeom>
              <a:noFill/>
              <a:ln>
                <a:noFill/>
              </a:ln>
            </p:spPr>
          </p:pic>
        </p:grpSp>
        <p:pic>
          <p:nvPicPr>
            <p:cNvPr id="558" name="Google Shape;558;p52" descr="yellowmoxie.png"/>
            <p:cNvPicPr preferRelativeResize="0"/>
            <p:nvPr/>
          </p:nvPicPr>
          <p:blipFill>
            <a:blip r:embed="rId7">
              <a:alphaModFix/>
            </a:blip>
            <a:stretch>
              <a:fillRect/>
            </a:stretch>
          </p:blipFill>
          <p:spPr>
            <a:xfrm>
              <a:off x="1186000" y="1766575"/>
              <a:ext cx="543601" cy="543601"/>
            </a:xfrm>
            <a:prstGeom prst="rect">
              <a:avLst/>
            </a:prstGeom>
            <a:noFill/>
            <a:ln>
              <a:noFill/>
            </a:ln>
          </p:spPr>
        </p:pic>
      </p:grpSp>
      <p:pic>
        <p:nvPicPr>
          <p:cNvPr id="559" name="Google Shape;559;p52"/>
          <p:cNvPicPr preferRelativeResize="0"/>
          <p:nvPr/>
        </p:nvPicPr>
        <p:blipFill rotWithShape="1">
          <a:blip r:embed="rId8">
            <a:alphaModFix/>
          </a:blip>
          <a:srcRect t="6438" b="6430"/>
          <a:stretch/>
        </p:blipFill>
        <p:spPr>
          <a:xfrm>
            <a:off x="6084280" y="1383680"/>
            <a:ext cx="1151040" cy="1042080"/>
          </a:xfrm>
          <a:prstGeom prst="ellipse">
            <a:avLst/>
          </a:prstGeom>
          <a:noFill/>
          <a:ln>
            <a:noFill/>
          </a:ln>
        </p:spPr>
      </p:pic>
      <p:sp>
        <p:nvSpPr>
          <p:cNvPr id="560" name="Google Shape;560;p52"/>
          <p:cNvSpPr txBox="1">
            <a:spLocks noGrp="1"/>
          </p:cNvSpPr>
          <p:nvPr>
            <p:ph type="body" idx="1"/>
          </p:nvPr>
        </p:nvSpPr>
        <p:spPr>
          <a:xfrm>
            <a:off x="2550946" y="-15120"/>
            <a:ext cx="10991520" cy="118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Update Once, Update Everywhere</a:t>
            </a:r>
            <a:endParaRPr>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018726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lnSpc>
                <a:spcPct val="100000"/>
              </a:lnSpc>
              <a:spcBef>
                <a:spcPts val="0"/>
              </a:spcBef>
              <a:spcAft>
                <a:spcPts val="0"/>
              </a:spcAft>
              <a:buClr>
                <a:schemeClr val="lt1"/>
              </a:buClr>
              <a:buNone/>
            </a:pPr>
            <a:r>
              <a:rPr lang="en" sz="5760">
                <a:solidFill>
                  <a:srgbClr val="FFFFFF"/>
                </a:solidFill>
                <a:latin typeface="Helvetica Neue"/>
                <a:ea typeface="Helvetica Neue"/>
                <a:cs typeface="Helvetica Neue"/>
                <a:sym typeface="Helvetica Neue"/>
              </a:rPr>
              <a:t>The Scan</a:t>
            </a:r>
            <a:endParaRPr sz="576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02387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p:nvPr/>
        </p:nvSpPr>
        <p:spPr>
          <a:xfrm>
            <a:off x="2541509" y="-33440"/>
            <a:ext cx="10991520" cy="1188480"/>
          </a:xfrm>
          <a:prstGeom prst="rect">
            <a:avLst/>
          </a:prstGeom>
          <a:noFill/>
          <a:ln>
            <a:noFill/>
          </a:ln>
        </p:spPr>
        <p:txBody>
          <a:bodyPr spcFirstLastPara="1" wrap="square" lIns="0" tIns="0" rIns="0" bIns="0" anchor="ctr" anchorCtr="0">
            <a:noAutofit/>
          </a:bodyPr>
          <a:lstStyle/>
          <a:p>
            <a:pPr algn="r">
              <a:spcBef>
                <a:spcPts val="0"/>
              </a:spcBef>
              <a:spcAft>
                <a:spcPts val="0"/>
              </a:spcAft>
            </a:pPr>
            <a:r>
              <a:rPr lang="en" sz="3840">
                <a:solidFill>
                  <a:srgbClr val="FFFFFF"/>
                </a:solidFill>
                <a:latin typeface="Helvetica Neue"/>
                <a:ea typeface="Helvetica Neue"/>
                <a:cs typeface="Helvetica Neue"/>
                <a:sym typeface="Helvetica Neue"/>
              </a:rPr>
              <a:t>The Scan</a:t>
            </a:r>
            <a:endParaRPr sz="3840">
              <a:solidFill>
                <a:srgbClr val="FFFFFF"/>
              </a:solidFill>
              <a:latin typeface="Helvetica Neue"/>
              <a:ea typeface="Helvetica Neue"/>
              <a:cs typeface="Helvetica Neue"/>
              <a:sym typeface="Helvetica Neue"/>
            </a:endParaRPr>
          </a:p>
        </p:txBody>
      </p:sp>
      <p:pic>
        <p:nvPicPr>
          <p:cNvPr id="364" name="Shape 364" descr="Jesse.png"/>
          <p:cNvPicPr preferRelativeResize="0"/>
          <p:nvPr/>
        </p:nvPicPr>
        <p:blipFill>
          <a:blip r:embed="rId3">
            <a:alphaModFix/>
          </a:blip>
          <a:stretch>
            <a:fillRect/>
          </a:stretch>
        </p:blipFill>
        <p:spPr>
          <a:xfrm>
            <a:off x="398960" y="1155040"/>
            <a:ext cx="13832448" cy="6586880"/>
          </a:xfrm>
          <a:prstGeom prst="rect">
            <a:avLst/>
          </a:prstGeom>
          <a:noFill/>
          <a:ln>
            <a:noFill/>
          </a:ln>
        </p:spPr>
      </p:pic>
      <p:sp>
        <p:nvSpPr>
          <p:cNvPr id="365" name="Shape 365"/>
          <p:cNvSpPr txBox="1"/>
          <p:nvPr/>
        </p:nvSpPr>
        <p:spPr>
          <a:xfrm>
            <a:off x="8266480" y="1875560"/>
            <a:ext cx="5964960" cy="4708800"/>
          </a:xfrm>
          <a:prstGeom prst="rect">
            <a:avLst/>
          </a:prstGeom>
          <a:noFill/>
          <a:ln w="1905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marL="731520" indent="-548640">
              <a:lnSpc>
                <a:spcPct val="150000"/>
              </a:lnSpc>
              <a:spcBef>
                <a:spcPts val="0"/>
              </a:spcBef>
              <a:spcAft>
                <a:spcPts val="0"/>
              </a:spcAft>
              <a:buClr>
                <a:srgbClr val="FFFFFF"/>
              </a:buClr>
              <a:buSzPts val="1800"/>
              <a:buFont typeface="Helvetica Neue"/>
              <a:buChar char="●"/>
            </a:pPr>
            <a:r>
              <a:rPr lang="en" sz="2880" b="1">
                <a:solidFill>
                  <a:schemeClr val="lt1"/>
                </a:solidFill>
                <a:latin typeface="Helvetica Neue"/>
                <a:ea typeface="Helvetica Neue"/>
                <a:cs typeface="Helvetica Neue"/>
                <a:sym typeface="Helvetica Neue"/>
              </a:rPr>
              <a:t>Bundle Yext</a:t>
            </a:r>
            <a:endParaRPr sz="2880" b="1">
              <a:solidFill>
                <a:schemeClr val="lt1"/>
              </a:solidFill>
              <a:latin typeface="Helvetica Neue"/>
              <a:ea typeface="Helvetica Neue"/>
              <a:cs typeface="Helvetica Neue"/>
              <a:sym typeface="Helvetica Neue"/>
            </a:endParaRPr>
          </a:p>
          <a:p>
            <a:pPr marL="731520" indent="-548640">
              <a:lnSpc>
                <a:spcPct val="150000"/>
              </a:lnSpc>
              <a:spcBef>
                <a:spcPts val="0"/>
              </a:spcBef>
              <a:spcAft>
                <a:spcPts val="0"/>
              </a:spcAft>
              <a:buClr>
                <a:schemeClr val="lt1"/>
              </a:buClr>
              <a:buSzPts val="1800"/>
              <a:buFont typeface="Helvetica Neue"/>
              <a:buChar char="●"/>
            </a:pPr>
            <a:r>
              <a:rPr lang="en" sz="2880" b="1">
                <a:solidFill>
                  <a:schemeClr val="lt1"/>
                </a:solidFill>
                <a:latin typeface="Helvetica Neue"/>
                <a:ea typeface="Helvetica Neue"/>
                <a:cs typeface="Helvetica Neue"/>
                <a:sym typeface="Helvetica Neue"/>
              </a:rPr>
              <a:t>Add Scan to Website to Generate Leads</a:t>
            </a:r>
            <a:endParaRPr sz="2880" b="1">
              <a:solidFill>
                <a:schemeClr val="lt1"/>
              </a:solidFill>
              <a:latin typeface="Helvetica Neue"/>
              <a:ea typeface="Helvetica Neue"/>
              <a:cs typeface="Helvetica Neue"/>
              <a:sym typeface="Helvetica Neue"/>
            </a:endParaRPr>
          </a:p>
          <a:p>
            <a:pPr marL="731520" indent="-548640">
              <a:lnSpc>
                <a:spcPct val="150000"/>
              </a:lnSpc>
              <a:spcBef>
                <a:spcPts val="0"/>
              </a:spcBef>
              <a:spcAft>
                <a:spcPts val="0"/>
              </a:spcAft>
              <a:buClr>
                <a:schemeClr val="lt1"/>
              </a:buClr>
              <a:buSzPts val="1800"/>
              <a:buFont typeface="Helvetica Neue"/>
              <a:buChar char="●"/>
            </a:pPr>
            <a:r>
              <a:rPr lang="en" sz="2880" b="1">
                <a:solidFill>
                  <a:schemeClr val="lt1"/>
                </a:solidFill>
                <a:latin typeface="Helvetica Neue"/>
                <a:ea typeface="Helvetica Neue"/>
                <a:cs typeface="Helvetica Neue"/>
                <a:sym typeface="Helvetica Neue"/>
              </a:rPr>
              <a:t>Use on Sales Call</a:t>
            </a:r>
            <a:endParaRPr>
              <a:solidFill>
                <a:schemeClr val="lt1"/>
              </a:solidFill>
              <a:latin typeface="Helvetica Neue"/>
              <a:ea typeface="Helvetica Neue"/>
              <a:cs typeface="Helvetica Neue"/>
              <a:sym typeface="Helvetica Neue"/>
            </a:endParaRPr>
          </a:p>
          <a:p>
            <a:pPr marL="731520" indent="-548640">
              <a:lnSpc>
                <a:spcPct val="150000"/>
              </a:lnSpc>
              <a:spcBef>
                <a:spcPts val="0"/>
              </a:spcBef>
              <a:spcAft>
                <a:spcPts val="0"/>
              </a:spcAft>
              <a:buClr>
                <a:schemeClr val="lt1"/>
              </a:buClr>
              <a:buSzPts val="1800"/>
              <a:buFont typeface="Helvetica Neue"/>
              <a:buChar char="●"/>
            </a:pPr>
            <a:r>
              <a:rPr lang="en" sz="2880" b="1">
                <a:solidFill>
                  <a:schemeClr val="lt1"/>
                </a:solidFill>
                <a:latin typeface="Helvetica Neue"/>
                <a:ea typeface="Helvetica Neue"/>
                <a:cs typeface="Helvetica Neue"/>
                <a:sym typeface="Helvetica Neue"/>
              </a:rPr>
              <a:t>Add Google to the Scan</a:t>
            </a:r>
            <a:endParaRPr sz="2880" b="1">
              <a:solidFill>
                <a:schemeClr val="lt1"/>
              </a:solidFill>
              <a:latin typeface="Helvetica Neue"/>
              <a:ea typeface="Helvetica Neue"/>
              <a:cs typeface="Helvetica Neue"/>
              <a:sym typeface="Helvetica Neue"/>
            </a:endParaRPr>
          </a:p>
        </p:txBody>
      </p:sp>
      <p:sp>
        <p:nvSpPr>
          <p:cNvPr id="366" name="Shape 366"/>
          <p:cNvSpPr txBox="1"/>
          <p:nvPr/>
        </p:nvSpPr>
        <p:spPr>
          <a:xfrm>
            <a:off x="10269320" y="7504320"/>
            <a:ext cx="4212480" cy="725280"/>
          </a:xfrm>
          <a:prstGeom prst="rect">
            <a:avLst/>
          </a:prstGeom>
          <a:noFill/>
          <a:ln>
            <a:noFill/>
          </a:ln>
        </p:spPr>
        <p:txBody>
          <a:bodyPr spcFirstLastPara="1" wrap="square" lIns="146280" tIns="146280" rIns="146280" bIns="146280" anchor="t" anchorCtr="0">
            <a:noAutofit/>
          </a:bodyPr>
          <a:lstStyle/>
          <a:p>
            <a:pPr>
              <a:spcBef>
                <a:spcPts val="0"/>
              </a:spcBef>
              <a:spcAft>
                <a:spcPts val="0"/>
              </a:spcAft>
            </a:pPr>
            <a:r>
              <a:rPr lang="en" sz="1920">
                <a:solidFill>
                  <a:srgbClr val="FFFFFF"/>
                </a:solidFill>
              </a:rPr>
              <a:t>*Do not use the Scan on Yext.com</a:t>
            </a:r>
            <a:endParaRPr sz="1920">
              <a:solidFill>
                <a:srgbClr val="FFFFFF"/>
              </a:solidFill>
            </a:endParaRPr>
          </a:p>
        </p:txBody>
      </p:sp>
      <p:sp>
        <p:nvSpPr>
          <p:cNvPr id="367" name="Shape 367"/>
          <p:cNvSpPr txBox="1"/>
          <p:nvPr/>
        </p:nvSpPr>
        <p:spPr>
          <a:xfrm>
            <a:off x="11513920" y="85720"/>
            <a:ext cx="2194560" cy="731520"/>
          </a:xfrm>
          <a:prstGeom prst="rect">
            <a:avLst/>
          </a:prstGeom>
          <a:noFill/>
          <a:ln>
            <a:noFill/>
          </a:ln>
        </p:spPr>
        <p:txBody>
          <a:bodyPr spcFirstLastPara="1" wrap="square" lIns="146280" tIns="146280" rIns="146280" bIns="146280" anchor="ctr" anchorCtr="0">
            <a:noAutofit/>
          </a:bodyPr>
          <a:lstStyle/>
          <a:p>
            <a:pPr>
              <a:spcBef>
                <a:spcPts val="0"/>
              </a:spcBef>
              <a:spcAft>
                <a:spcPts val="0"/>
              </a:spcAft>
            </a:pPr>
            <a:endParaRPr/>
          </a:p>
        </p:txBody>
      </p:sp>
    </p:spTree>
    <p:extLst>
      <p:ext uri="{BB962C8B-B14F-4D97-AF65-F5344CB8AC3E}">
        <p14:creationId xmlns:p14="http://schemas.microsoft.com/office/powerpoint/2010/main" val="1891911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4997121" y="1426601"/>
            <a:ext cx="9328238" cy="6368882"/>
          </a:xfrm>
          <a:prstGeom prst="rect">
            <a:avLst/>
          </a:prstGeom>
          <a:noFill/>
          <a:ln>
            <a:noFill/>
          </a:ln>
        </p:spPr>
      </p:pic>
      <p:sp>
        <p:nvSpPr>
          <p:cNvPr id="373" name="Shape 373"/>
          <p:cNvSpPr txBox="1"/>
          <p:nvPr/>
        </p:nvSpPr>
        <p:spPr>
          <a:xfrm>
            <a:off x="355560" y="1426480"/>
            <a:ext cx="4551840" cy="6369120"/>
          </a:xfrm>
          <a:prstGeom prst="rect">
            <a:avLst/>
          </a:prstGeom>
          <a:noFill/>
          <a:ln w="1905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Do you recognize this phone number?</a:t>
            </a:r>
            <a:endParaRPr sz="2880">
              <a:solidFill>
                <a:srgbClr val="FFFFFF"/>
              </a:solidFill>
              <a:latin typeface="Helvetica Neue"/>
              <a:ea typeface="Helvetica Neue"/>
              <a:cs typeface="Helvetica Neue"/>
              <a:sym typeface="Helvetica Neue"/>
            </a:endParaRPr>
          </a:p>
          <a:p>
            <a:pPr>
              <a:lnSpc>
                <a:spcPct val="115000"/>
              </a:lnSpc>
              <a:spcBef>
                <a:spcPts val="0"/>
              </a:spcBef>
              <a:spcAft>
                <a:spcPts val="0"/>
              </a:spcAft>
            </a:pPr>
            <a:endParaRPr sz="2880">
              <a:solidFill>
                <a:srgbClr val="FFFFFF"/>
              </a:solidFill>
              <a:latin typeface="Helvetica Neue"/>
              <a:ea typeface="Helvetica Neue"/>
              <a:cs typeface="Helvetica Neue"/>
              <a:sym typeface="Helvetica Neue"/>
            </a:endParaRPr>
          </a:p>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Have you ever moved?</a:t>
            </a:r>
            <a:endParaRPr sz="2880">
              <a:solidFill>
                <a:srgbClr val="FFFFFF"/>
              </a:solidFill>
              <a:latin typeface="Helvetica Neue"/>
              <a:ea typeface="Helvetica Neue"/>
              <a:cs typeface="Helvetica Neue"/>
              <a:sym typeface="Helvetica Neue"/>
            </a:endParaRPr>
          </a:p>
          <a:p>
            <a:pPr>
              <a:lnSpc>
                <a:spcPct val="115000"/>
              </a:lnSpc>
              <a:spcBef>
                <a:spcPts val="0"/>
              </a:spcBef>
              <a:spcAft>
                <a:spcPts val="0"/>
              </a:spcAft>
            </a:pPr>
            <a:endParaRPr sz="2880">
              <a:solidFill>
                <a:srgbClr val="FFFFFF"/>
              </a:solidFill>
              <a:latin typeface="Helvetica Neue"/>
              <a:ea typeface="Helvetica Neue"/>
              <a:cs typeface="Helvetica Neue"/>
              <a:sym typeface="Helvetica Neue"/>
            </a:endParaRPr>
          </a:p>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Is that an old business name?</a:t>
            </a:r>
            <a:endParaRPr sz="2880">
              <a:solidFill>
                <a:srgbClr val="FFFFFF"/>
              </a:solidFill>
              <a:latin typeface="Helvetica Neue"/>
              <a:ea typeface="Helvetica Neue"/>
              <a:cs typeface="Helvetica Neue"/>
              <a:sym typeface="Helvetica Neue"/>
            </a:endParaRPr>
          </a:p>
        </p:txBody>
      </p:sp>
      <p:sp>
        <p:nvSpPr>
          <p:cNvPr id="374" name="Shape 374"/>
          <p:cNvSpPr txBox="1"/>
          <p:nvPr/>
        </p:nvSpPr>
        <p:spPr>
          <a:xfrm>
            <a:off x="2541509" y="-33440"/>
            <a:ext cx="10991520" cy="1188480"/>
          </a:xfrm>
          <a:prstGeom prst="rect">
            <a:avLst/>
          </a:prstGeom>
          <a:noFill/>
          <a:ln>
            <a:noFill/>
          </a:ln>
        </p:spPr>
        <p:txBody>
          <a:bodyPr spcFirstLastPara="1" wrap="square" lIns="0" tIns="0" rIns="0" bIns="0" anchor="ctr" anchorCtr="0">
            <a:noAutofit/>
          </a:bodyPr>
          <a:lstStyle/>
          <a:p>
            <a:pPr algn="r">
              <a:spcBef>
                <a:spcPts val="0"/>
              </a:spcBef>
              <a:spcAft>
                <a:spcPts val="0"/>
              </a:spcAft>
            </a:pPr>
            <a:r>
              <a:rPr lang="en" sz="3840">
                <a:solidFill>
                  <a:srgbClr val="FFFFFF"/>
                </a:solidFill>
                <a:latin typeface="Helvetica Neue"/>
                <a:ea typeface="Helvetica Neue"/>
                <a:cs typeface="Helvetica Neue"/>
                <a:sym typeface="Helvetica Neue"/>
              </a:rPr>
              <a:t>High Percentage of Errors</a:t>
            </a:r>
            <a:endParaRPr sz="384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45864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p:nvPr/>
        </p:nvSpPr>
        <p:spPr>
          <a:xfrm>
            <a:off x="9683600" y="1251960"/>
            <a:ext cx="4596960" cy="6480480"/>
          </a:xfrm>
          <a:prstGeom prst="rect">
            <a:avLst/>
          </a:prstGeom>
          <a:noFill/>
          <a:ln w="1905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How much time do you spend maintaining your online presence?</a:t>
            </a:r>
            <a:endParaRPr sz="2880">
              <a:solidFill>
                <a:srgbClr val="FFFFFF"/>
              </a:solidFill>
              <a:latin typeface="Helvetica Neue"/>
              <a:ea typeface="Helvetica Neue"/>
              <a:cs typeface="Helvetica Neue"/>
              <a:sym typeface="Helvetica Neue"/>
            </a:endParaRPr>
          </a:p>
          <a:p>
            <a:pPr>
              <a:lnSpc>
                <a:spcPct val="115000"/>
              </a:lnSpc>
              <a:spcBef>
                <a:spcPts val="0"/>
              </a:spcBef>
              <a:spcAft>
                <a:spcPts val="0"/>
              </a:spcAft>
            </a:pPr>
            <a:endParaRPr sz="2880">
              <a:solidFill>
                <a:srgbClr val="FFFFFF"/>
              </a:solidFill>
              <a:latin typeface="Helvetica Neue"/>
              <a:ea typeface="Helvetica Neue"/>
              <a:cs typeface="Helvetica Neue"/>
              <a:sym typeface="Helvetica Neue"/>
            </a:endParaRPr>
          </a:p>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As your business changes, how do you update your listings?</a:t>
            </a:r>
            <a:endParaRPr sz="2880">
              <a:solidFill>
                <a:srgbClr val="FFFFFF"/>
              </a:solidFill>
              <a:latin typeface="Helvetica Neue"/>
              <a:ea typeface="Helvetica Neue"/>
              <a:cs typeface="Helvetica Neue"/>
              <a:sym typeface="Helvetica Neue"/>
            </a:endParaRPr>
          </a:p>
          <a:p>
            <a:pPr>
              <a:lnSpc>
                <a:spcPct val="115000"/>
              </a:lnSpc>
              <a:spcBef>
                <a:spcPts val="0"/>
              </a:spcBef>
              <a:spcAft>
                <a:spcPts val="0"/>
              </a:spcAft>
            </a:pPr>
            <a:endParaRPr sz="2880">
              <a:solidFill>
                <a:srgbClr val="FFFFFF"/>
              </a:solidFill>
              <a:latin typeface="Helvetica Neue"/>
              <a:ea typeface="Helvetica Neue"/>
              <a:cs typeface="Helvetica Neue"/>
              <a:sym typeface="Helvetica Neue"/>
            </a:endParaRPr>
          </a:p>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What differentiates you from your competitors?</a:t>
            </a:r>
            <a:endParaRPr sz="2880">
              <a:solidFill>
                <a:srgbClr val="FFFFFF"/>
              </a:solidFill>
              <a:latin typeface="Helvetica Neue"/>
              <a:ea typeface="Helvetica Neue"/>
              <a:cs typeface="Helvetica Neue"/>
              <a:sym typeface="Helvetica Neue"/>
            </a:endParaRPr>
          </a:p>
        </p:txBody>
      </p:sp>
      <p:sp>
        <p:nvSpPr>
          <p:cNvPr id="380" name="Shape 380"/>
          <p:cNvSpPr txBox="1"/>
          <p:nvPr/>
        </p:nvSpPr>
        <p:spPr>
          <a:xfrm>
            <a:off x="2541509" y="-33440"/>
            <a:ext cx="10991520" cy="1188480"/>
          </a:xfrm>
          <a:prstGeom prst="rect">
            <a:avLst/>
          </a:prstGeom>
          <a:noFill/>
          <a:ln>
            <a:noFill/>
          </a:ln>
        </p:spPr>
        <p:txBody>
          <a:bodyPr spcFirstLastPara="1" wrap="square" lIns="0" tIns="0" rIns="0" bIns="0" anchor="ctr" anchorCtr="0">
            <a:noAutofit/>
          </a:bodyPr>
          <a:lstStyle/>
          <a:p>
            <a:pPr algn="r">
              <a:spcBef>
                <a:spcPts val="0"/>
              </a:spcBef>
              <a:spcAft>
                <a:spcPts val="0"/>
              </a:spcAft>
            </a:pPr>
            <a:r>
              <a:rPr lang="en" sz="3840">
                <a:solidFill>
                  <a:srgbClr val="FFFFFF"/>
                </a:solidFill>
                <a:latin typeface="Helvetica Neue"/>
                <a:ea typeface="Helvetica Neue"/>
                <a:cs typeface="Helvetica Neue"/>
                <a:sym typeface="Helvetica Neue"/>
              </a:rPr>
              <a:t>Low Percentage of Errors</a:t>
            </a:r>
            <a:endParaRPr sz="3840">
              <a:solidFill>
                <a:srgbClr val="FFFFFF"/>
              </a:solidFill>
              <a:latin typeface="Helvetica Neue"/>
              <a:ea typeface="Helvetica Neue"/>
              <a:cs typeface="Helvetica Neue"/>
              <a:sym typeface="Helvetica Neue"/>
            </a:endParaRPr>
          </a:p>
        </p:txBody>
      </p:sp>
      <p:pic>
        <p:nvPicPr>
          <p:cNvPr id="381" name="Shape 381"/>
          <p:cNvPicPr preferRelativeResize="0"/>
          <p:nvPr/>
        </p:nvPicPr>
        <p:blipFill>
          <a:blip r:embed="rId3">
            <a:alphaModFix/>
          </a:blip>
          <a:stretch>
            <a:fillRect/>
          </a:stretch>
        </p:blipFill>
        <p:spPr>
          <a:xfrm>
            <a:off x="355240" y="1251960"/>
            <a:ext cx="9207152" cy="6480480"/>
          </a:xfrm>
          <a:prstGeom prst="rect">
            <a:avLst/>
          </a:prstGeom>
          <a:noFill/>
          <a:ln>
            <a:noFill/>
          </a:ln>
        </p:spPr>
      </p:pic>
    </p:spTree>
    <p:extLst>
      <p:ext uri="{BB962C8B-B14F-4D97-AF65-F5344CB8AC3E}">
        <p14:creationId xmlns:p14="http://schemas.microsoft.com/office/powerpoint/2010/main" val="406252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p:cNvSpPr txBox="1">
            <a:spLocks/>
          </p:cNvSpPr>
          <p:nvPr/>
        </p:nvSpPr>
        <p:spPr>
          <a:xfrm>
            <a:off x="1828800" y="457200"/>
            <a:ext cx="10972800" cy="914400"/>
          </a:xfrm>
          <a:prstGeom prst="rect">
            <a:avLst/>
          </a:prstGeom>
        </p:spPr>
        <p:txBody>
          <a:bodyPr lIns="0" tIns="0" rIns="0" bIns="0" anchor="t"/>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3000" dirty="0">
                <a:ea typeface="Arial" charset="0"/>
                <a:cs typeface="Arial" charset="0"/>
              </a:rPr>
              <a:t>AI services provide </a:t>
            </a:r>
            <a:r>
              <a:rPr lang="en-US" sz="3000" dirty="0">
                <a:solidFill>
                  <a:schemeClr val="accent4"/>
                </a:solidFill>
                <a:ea typeface="Arial" charset="0"/>
                <a:cs typeface="Arial" charset="0"/>
              </a:rPr>
              <a:t>structured answers</a:t>
            </a:r>
          </a:p>
        </p:txBody>
      </p:sp>
      <p:grpSp>
        <p:nvGrpSpPr>
          <p:cNvPr id="8" name="Group 7">
            <a:extLst>
              <a:ext uri="{FF2B5EF4-FFF2-40B4-BE49-F238E27FC236}">
                <a16:creationId xmlns:a16="http://schemas.microsoft.com/office/drawing/2014/main" id="{CD288C00-7339-5049-8F54-824623B5190B}"/>
              </a:ext>
            </a:extLst>
          </p:cNvPr>
          <p:cNvGrpSpPr/>
          <p:nvPr/>
        </p:nvGrpSpPr>
        <p:grpSpPr>
          <a:xfrm>
            <a:off x="1501911" y="3130621"/>
            <a:ext cx="4252009" cy="3268211"/>
            <a:chOff x="2150793" y="2823104"/>
            <a:chExt cx="5221164" cy="4013131"/>
          </a:xfrm>
        </p:grpSpPr>
        <p:pic>
          <p:nvPicPr>
            <p:cNvPr id="5" name="Picture 4"/>
            <p:cNvPicPr>
              <a:picLocks noChangeAspect="1"/>
            </p:cNvPicPr>
            <p:nvPr/>
          </p:nvPicPr>
          <p:blipFill rotWithShape="1">
            <a:blip r:embed="rId3" cstate="print">
              <a:alphaModFix/>
              <a:extLst>
                <a:ext uri="{28A0092B-C50C-407E-A947-70E740481C1C}">
                  <a14:useLocalDpi xmlns:a14="http://schemas.microsoft.com/office/drawing/2010/main"/>
                </a:ext>
              </a:extLst>
            </a:blip>
            <a:srcRect l="-16279" t="-2"/>
            <a:stretch/>
          </p:blipFill>
          <p:spPr>
            <a:xfrm>
              <a:off x="2215812" y="2919527"/>
              <a:ext cx="5074946" cy="2872420"/>
            </a:xfrm>
            <a:prstGeom prst="rect">
              <a:avLst/>
            </a:prstGeom>
            <a:solidFill>
              <a:schemeClr val="bg1"/>
            </a:solidFill>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0793" y="2823104"/>
              <a:ext cx="5221164" cy="4013131"/>
            </a:xfrm>
            <a:prstGeom prst="rect">
              <a:avLst/>
            </a:prstGeom>
          </p:spPr>
        </p:pic>
        <p:sp>
          <p:nvSpPr>
            <p:cNvPr id="17" name="TextBox 16"/>
            <p:cNvSpPr txBox="1"/>
            <p:nvPr/>
          </p:nvSpPr>
          <p:spPr>
            <a:xfrm>
              <a:off x="2215813" y="2914452"/>
              <a:ext cx="1197687" cy="2877495"/>
            </a:xfrm>
            <a:prstGeom prst="rect">
              <a:avLst/>
            </a:prstGeom>
            <a:noFill/>
          </p:spPr>
          <p:txBody>
            <a:bodyPr wrap="square" rtlCol="0" anchor="ctr">
              <a:noAutofit/>
            </a:bodyPr>
            <a:lstStyle/>
            <a:p>
              <a:pPr algn="ctr">
                <a:lnSpc>
                  <a:spcPct val="80000"/>
                </a:lnSpc>
              </a:pPr>
              <a:r>
                <a:rPr lang="en-US" sz="2000" strike="sngStrike" dirty="0">
                  <a:solidFill>
                    <a:srgbClr val="0432FF"/>
                  </a:solidFill>
                  <a:latin typeface="Arial" panose="020B0604020202020204" pitchFamily="34" charset="0"/>
                  <a:ea typeface="Times New Roman" charset="0"/>
                  <a:cs typeface="Arial" panose="020B0604020202020204" pitchFamily="34" charset="0"/>
                </a:rPr>
                <a:t>Blue Links</a:t>
              </a:r>
            </a:p>
          </p:txBody>
        </p:sp>
      </p:grpSp>
      <p:pic>
        <p:nvPicPr>
          <p:cNvPr id="19" name="Picture 18">
            <a:extLst>
              <a:ext uri="{FF2B5EF4-FFF2-40B4-BE49-F238E27FC236}">
                <a16:creationId xmlns:a16="http://schemas.microsoft.com/office/drawing/2014/main" id="{9BAD253A-0901-784B-A21D-7FFD36843173}"/>
              </a:ext>
            </a:extLst>
          </p:cNvPr>
          <p:cNvPicPr>
            <a:picLocks noChangeAspect="1"/>
          </p:cNvPicPr>
          <p:nvPr/>
        </p:nvPicPr>
        <p:blipFill>
          <a:blip r:embed="rId5"/>
          <a:stretch>
            <a:fillRect/>
          </a:stretch>
        </p:blipFill>
        <p:spPr>
          <a:xfrm>
            <a:off x="7258145" y="1371600"/>
            <a:ext cx="5651874" cy="5651874"/>
          </a:xfrm>
          <a:prstGeom prst="rect">
            <a:avLst/>
          </a:prstGeom>
        </p:spPr>
      </p:pic>
      <p:grpSp>
        <p:nvGrpSpPr>
          <p:cNvPr id="23" name="Group 22">
            <a:extLst>
              <a:ext uri="{FF2B5EF4-FFF2-40B4-BE49-F238E27FC236}">
                <a16:creationId xmlns:a16="http://schemas.microsoft.com/office/drawing/2014/main" id="{37CEBA9F-6B63-FB4C-8F20-8371596D3B30}"/>
              </a:ext>
            </a:extLst>
          </p:cNvPr>
          <p:cNvGrpSpPr/>
          <p:nvPr/>
        </p:nvGrpSpPr>
        <p:grpSpPr>
          <a:xfrm>
            <a:off x="8615454" y="4488865"/>
            <a:ext cx="1165855" cy="2372208"/>
            <a:chOff x="6075401" y="3410138"/>
            <a:chExt cx="1614669" cy="3285426"/>
          </a:xfrm>
        </p:grpSpPr>
        <p:pic>
          <p:nvPicPr>
            <p:cNvPr id="21" name="Picture 20">
              <a:extLst>
                <a:ext uri="{FF2B5EF4-FFF2-40B4-BE49-F238E27FC236}">
                  <a16:creationId xmlns:a16="http://schemas.microsoft.com/office/drawing/2014/main" id="{216AC6E8-24DA-2346-9129-281DE3B45D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75401" y="3410138"/>
              <a:ext cx="1614669" cy="3285426"/>
            </a:xfrm>
            <a:prstGeom prst="rect">
              <a:avLst/>
            </a:prstGeom>
          </p:spPr>
        </p:pic>
        <p:pic>
          <p:nvPicPr>
            <p:cNvPr id="22" name="Shape 932">
              <a:extLst>
                <a:ext uri="{FF2B5EF4-FFF2-40B4-BE49-F238E27FC236}">
                  <a16:creationId xmlns:a16="http://schemas.microsoft.com/office/drawing/2014/main" id="{29C3620C-803E-FF4A-9A25-FE0B5B2EB32C}"/>
                </a:ext>
              </a:extLst>
            </p:cNvPr>
            <p:cNvPicPr preferRelativeResize="0"/>
            <p:nvPr/>
          </p:nvPicPr>
          <p:blipFill>
            <a:blip r:embed="rId7">
              <a:extLst>
                <a:ext uri="{28A0092B-C50C-407E-A947-70E740481C1C}">
                  <a14:useLocalDpi xmlns:a14="http://schemas.microsoft.com/office/drawing/2010/main"/>
                </a:ext>
              </a:extLst>
            </a:blip>
            <a:stretch>
              <a:fillRect/>
            </a:stretch>
          </p:blipFill>
          <p:spPr>
            <a:xfrm>
              <a:off x="6180961" y="3795889"/>
              <a:ext cx="1411624" cy="2510808"/>
            </a:xfrm>
            <a:prstGeom prst="rect">
              <a:avLst/>
            </a:prstGeom>
            <a:noFill/>
            <a:ln>
              <a:noFill/>
            </a:ln>
          </p:spPr>
        </p:pic>
      </p:grpSp>
      <p:pic>
        <p:nvPicPr>
          <p:cNvPr id="3" name="Picture 2">
            <a:extLst>
              <a:ext uri="{FF2B5EF4-FFF2-40B4-BE49-F238E27FC236}">
                <a16:creationId xmlns:a16="http://schemas.microsoft.com/office/drawing/2014/main" id="{65267577-4EDD-444F-B73D-F0E56EDFAFBB}"/>
              </a:ext>
            </a:extLst>
          </p:cNvPr>
          <p:cNvPicPr>
            <a:picLocks noChangeAspect="1"/>
          </p:cNvPicPr>
          <p:nvPr/>
        </p:nvPicPr>
        <p:blipFill>
          <a:blip r:embed="rId8"/>
          <a:stretch>
            <a:fillRect/>
          </a:stretch>
        </p:blipFill>
        <p:spPr>
          <a:xfrm>
            <a:off x="10617105" y="5862532"/>
            <a:ext cx="1824277" cy="1072599"/>
          </a:xfrm>
          <a:prstGeom prst="rect">
            <a:avLst/>
          </a:prstGeom>
        </p:spPr>
      </p:pic>
      <p:pic>
        <p:nvPicPr>
          <p:cNvPr id="14" name="Picture 13">
            <a:extLst>
              <a:ext uri="{FF2B5EF4-FFF2-40B4-BE49-F238E27FC236}">
                <a16:creationId xmlns:a16="http://schemas.microsoft.com/office/drawing/2014/main" id="{120E5169-E1AD-3045-83CA-F81225E2AABF}"/>
              </a:ext>
            </a:extLst>
          </p:cNvPr>
          <p:cNvPicPr>
            <a:picLocks noChangeAspect="1"/>
          </p:cNvPicPr>
          <p:nvPr/>
        </p:nvPicPr>
        <p:blipFill>
          <a:blip r:embed="rId9"/>
          <a:stretch>
            <a:fillRect/>
          </a:stretch>
        </p:blipFill>
        <p:spPr>
          <a:xfrm>
            <a:off x="10084082" y="883416"/>
            <a:ext cx="3942850" cy="1971425"/>
          </a:xfrm>
          <a:prstGeom prst="rect">
            <a:avLst/>
          </a:prstGeom>
        </p:spPr>
      </p:pic>
    </p:spTree>
    <p:extLst>
      <p:ext uri="{BB962C8B-B14F-4D97-AF65-F5344CB8AC3E}">
        <p14:creationId xmlns:p14="http://schemas.microsoft.com/office/powerpoint/2010/main" val="3638357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p:nvPr/>
        </p:nvSpPr>
        <p:spPr>
          <a:xfrm>
            <a:off x="557040" y="1250240"/>
            <a:ext cx="4596960" cy="6480480"/>
          </a:xfrm>
          <a:prstGeom prst="rect">
            <a:avLst/>
          </a:prstGeom>
          <a:noFill/>
          <a:ln w="9525"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How are you currently managing your listings?</a:t>
            </a:r>
            <a:endParaRPr sz="2880">
              <a:solidFill>
                <a:srgbClr val="FFFFFF"/>
              </a:solidFill>
              <a:latin typeface="Helvetica Neue"/>
              <a:ea typeface="Helvetica Neue"/>
              <a:cs typeface="Helvetica Neue"/>
              <a:sym typeface="Helvetica Neue"/>
            </a:endParaRPr>
          </a:p>
          <a:p>
            <a:pPr>
              <a:lnSpc>
                <a:spcPct val="115000"/>
              </a:lnSpc>
              <a:spcBef>
                <a:spcPts val="0"/>
              </a:spcBef>
              <a:spcAft>
                <a:spcPts val="0"/>
              </a:spcAft>
            </a:pPr>
            <a:endParaRPr sz="2880">
              <a:solidFill>
                <a:srgbClr val="FFFFFF"/>
              </a:solidFill>
              <a:latin typeface="Helvetica Neue"/>
              <a:ea typeface="Helvetica Neue"/>
              <a:cs typeface="Helvetica Neue"/>
              <a:sym typeface="Helvetica Neue"/>
            </a:endParaRPr>
          </a:p>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Are you signed up with Yext? </a:t>
            </a:r>
            <a:endParaRPr sz="2880">
              <a:solidFill>
                <a:srgbClr val="FFFFFF"/>
              </a:solidFill>
              <a:latin typeface="Helvetica Neue"/>
              <a:ea typeface="Helvetica Neue"/>
              <a:cs typeface="Helvetica Neue"/>
              <a:sym typeface="Helvetica Neue"/>
            </a:endParaRPr>
          </a:p>
          <a:p>
            <a:pPr>
              <a:lnSpc>
                <a:spcPct val="115000"/>
              </a:lnSpc>
              <a:spcBef>
                <a:spcPts val="0"/>
              </a:spcBef>
              <a:spcAft>
                <a:spcPts val="0"/>
              </a:spcAft>
            </a:pPr>
            <a:endParaRPr sz="2880">
              <a:solidFill>
                <a:srgbClr val="FFFFFF"/>
              </a:solidFill>
              <a:latin typeface="Helvetica Neue"/>
              <a:ea typeface="Helvetica Neue"/>
              <a:cs typeface="Helvetica Neue"/>
              <a:sym typeface="Helvetica Neue"/>
            </a:endParaRPr>
          </a:p>
          <a:p>
            <a:pPr marL="731520" indent="-548640">
              <a:lnSpc>
                <a:spcPct val="115000"/>
              </a:lnSpc>
              <a:spcBef>
                <a:spcPts val="0"/>
              </a:spcBef>
              <a:spcAft>
                <a:spcPts val="0"/>
              </a:spcAft>
              <a:buClr>
                <a:srgbClr val="FFFFFF"/>
              </a:buClr>
              <a:buSzPts val="1800"/>
              <a:buFont typeface="Helvetica Neue"/>
              <a:buChar char="●"/>
            </a:pPr>
            <a:r>
              <a:rPr lang="en" sz="2880">
                <a:solidFill>
                  <a:srgbClr val="FFFFFF"/>
                </a:solidFill>
                <a:latin typeface="Helvetica Neue"/>
                <a:ea typeface="Helvetica Neue"/>
                <a:cs typeface="Helvetica Neue"/>
                <a:sym typeface="Helvetica Neue"/>
              </a:rPr>
              <a:t>How are you currently generating reviews?</a:t>
            </a:r>
            <a:endParaRPr sz="2880">
              <a:solidFill>
                <a:srgbClr val="FFFFFF"/>
              </a:solidFill>
              <a:latin typeface="Helvetica Neue"/>
              <a:ea typeface="Helvetica Neue"/>
              <a:cs typeface="Helvetica Neue"/>
              <a:sym typeface="Helvetica Neue"/>
            </a:endParaRPr>
          </a:p>
        </p:txBody>
      </p:sp>
      <p:sp>
        <p:nvSpPr>
          <p:cNvPr id="387" name="Shape 387"/>
          <p:cNvSpPr txBox="1"/>
          <p:nvPr/>
        </p:nvSpPr>
        <p:spPr>
          <a:xfrm>
            <a:off x="2541509" y="-33440"/>
            <a:ext cx="10991520" cy="1188480"/>
          </a:xfrm>
          <a:prstGeom prst="rect">
            <a:avLst/>
          </a:prstGeom>
          <a:noFill/>
          <a:ln>
            <a:noFill/>
          </a:ln>
        </p:spPr>
        <p:txBody>
          <a:bodyPr spcFirstLastPara="1" wrap="square" lIns="0" tIns="0" rIns="0" bIns="0" anchor="ctr" anchorCtr="0">
            <a:noAutofit/>
          </a:bodyPr>
          <a:lstStyle/>
          <a:p>
            <a:pPr algn="r">
              <a:spcBef>
                <a:spcPts val="0"/>
              </a:spcBef>
              <a:spcAft>
                <a:spcPts val="0"/>
              </a:spcAft>
            </a:pPr>
            <a:r>
              <a:rPr lang="en" sz="3840">
                <a:solidFill>
                  <a:srgbClr val="FFFFFF"/>
                </a:solidFill>
                <a:latin typeface="Helvetica Neue"/>
                <a:ea typeface="Helvetica Neue"/>
                <a:cs typeface="Helvetica Neue"/>
                <a:sym typeface="Helvetica Neue"/>
              </a:rPr>
              <a:t>No Error Percentage</a:t>
            </a:r>
            <a:endParaRPr sz="3840">
              <a:solidFill>
                <a:srgbClr val="FFFFFF"/>
              </a:solidFill>
              <a:latin typeface="Helvetica Neue"/>
              <a:ea typeface="Helvetica Neue"/>
              <a:cs typeface="Helvetica Neue"/>
              <a:sym typeface="Helvetica Neue"/>
            </a:endParaRPr>
          </a:p>
        </p:txBody>
      </p:sp>
      <p:pic>
        <p:nvPicPr>
          <p:cNvPr id="388" name="Shape 388"/>
          <p:cNvPicPr preferRelativeResize="0"/>
          <p:nvPr/>
        </p:nvPicPr>
        <p:blipFill>
          <a:blip r:embed="rId3">
            <a:alphaModFix/>
          </a:blip>
          <a:stretch>
            <a:fillRect/>
          </a:stretch>
        </p:blipFill>
        <p:spPr>
          <a:xfrm>
            <a:off x="5311641" y="1197040"/>
            <a:ext cx="9126488" cy="6586880"/>
          </a:xfrm>
          <a:prstGeom prst="rect">
            <a:avLst/>
          </a:prstGeom>
          <a:noFill/>
          <a:ln>
            <a:noFill/>
          </a:ln>
        </p:spPr>
      </p:pic>
    </p:spTree>
    <p:extLst>
      <p:ext uri="{BB962C8B-B14F-4D97-AF65-F5344CB8AC3E}">
        <p14:creationId xmlns:p14="http://schemas.microsoft.com/office/powerpoint/2010/main" val="1447573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105"/>
          <p:cNvPicPr preferRelativeResize="0"/>
          <p:nvPr/>
        </p:nvPicPr>
        <p:blipFill>
          <a:blip r:embed="rId3">
            <a:alphaModFix/>
          </a:blip>
          <a:stretch>
            <a:fillRect/>
          </a:stretch>
        </p:blipFill>
        <p:spPr>
          <a:xfrm>
            <a:off x="2619520" y="3045561"/>
            <a:ext cx="2369360" cy="2369360"/>
          </a:xfrm>
          <a:prstGeom prst="rect">
            <a:avLst/>
          </a:prstGeom>
          <a:noFill/>
          <a:ln>
            <a:noFill/>
          </a:ln>
        </p:spPr>
      </p:pic>
      <p:sp>
        <p:nvSpPr>
          <p:cNvPr id="413" name="Google Shape;413;p105"/>
          <p:cNvSpPr txBox="1">
            <a:spLocks noGrp="1"/>
          </p:cNvSpPr>
          <p:nvPr>
            <p:ph type="body" idx="1"/>
          </p:nvPr>
        </p:nvSpPr>
        <p:spPr>
          <a:xfrm>
            <a:off x="1149840" y="701040"/>
            <a:ext cx="12330720" cy="1371840"/>
          </a:xfrm>
          <a:prstGeom prst="rect">
            <a:avLst/>
          </a:prstGeom>
          <a:noFill/>
          <a:ln>
            <a:noFill/>
          </a:ln>
        </p:spPr>
        <p:txBody>
          <a:bodyPr spcFirstLastPara="1" wrap="square" lIns="146280" tIns="146280" rIns="146280" bIns="146280" anchor="ctr" anchorCtr="0">
            <a:noAutofit/>
          </a:bodyPr>
          <a:lstStyle/>
          <a:p>
            <a:pPr marL="0" indent="0" algn="ctr">
              <a:buNone/>
            </a:pPr>
            <a:r>
              <a:rPr lang="en" sz="4800" b="1" dirty="0">
                <a:solidFill>
                  <a:schemeClr val="bg2"/>
                </a:solidFill>
              </a:rPr>
              <a:t>Power the facts about your business on every Alexa device</a:t>
            </a:r>
            <a:endParaRPr sz="4800" b="1" dirty="0">
              <a:solidFill>
                <a:schemeClr val="bg2"/>
              </a:solidFill>
            </a:endParaRPr>
          </a:p>
        </p:txBody>
      </p:sp>
      <p:pic>
        <p:nvPicPr>
          <p:cNvPr id="414" name="Google Shape;414;p105"/>
          <p:cNvPicPr preferRelativeResize="0"/>
          <p:nvPr/>
        </p:nvPicPr>
        <p:blipFill>
          <a:blip r:embed="rId4">
            <a:alphaModFix/>
          </a:blip>
          <a:stretch>
            <a:fillRect/>
          </a:stretch>
        </p:blipFill>
        <p:spPr>
          <a:xfrm>
            <a:off x="2432601" y="1990881"/>
            <a:ext cx="10538519" cy="5927922"/>
          </a:xfrm>
          <a:prstGeom prst="rect">
            <a:avLst/>
          </a:prstGeom>
          <a:noFill/>
          <a:ln>
            <a:noFill/>
          </a:ln>
        </p:spPr>
      </p:pic>
    </p:spTree>
    <p:extLst>
      <p:ext uri="{BB962C8B-B14F-4D97-AF65-F5344CB8AC3E}">
        <p14:creationId xmlns:p14="http://schemas.microsoft.com/office/powerpoint/2010/main" val="1369928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06"/>
          <p:cNvSpPr txBox="1">
            <a:spLocks noGrp="1"/>
          </p:cNvSpPr>
          <p:nvPr>
            <p:ph type="body" idx="4294967295"/>
          </p:nvPr>
        </p:nvSpPr>
        <p:spPr>
          <a:xfrm>
            <a:off x="1149350" y="457200"/>
            <a:ext cx="12331700" cy="1743075"/>
          </a:xfrm>
          <a:prstGeom prst="rect">
            <a:avLst/>
          </a:prstGeom>
        </p:spPr>
        <p:txBody>
          <a:bodyPr spcFirstLastPara="1" wrap="square" lIns="91440" tIns="91440" rIns="91440" bIns="91440" anchor="ctr" anchorCtr="0">
            <a:noAutofit/>
          </a:bodyPr>
          <a:lstStyle/>
          <a:p>
            <a:pPr marL="0" indent="0" algn="ctr">
              <a:buNone/>
            </a:pPr>
            <a:r>
              <a:rPr lang="en" sz="4800" b="1" dirty="0">
                <a:solidFill>
                  <a:schemeClr val="bg2"/>
                </a:solidFill>
              </a:rPr>
              <a:t>Amazon Alexa joins the </a:t>
            </a:r>
            <a:endParaRPr sz="4800" b="1" dirty="0">
              <a:solidFill>
                <a:schemeClr val="bg2"/>
              </a:solidFill>
            </a:endParaRPr>
          </a:p>
          <a:p>
            <a:pPr marL="0" indent="0" algn="ctr">
              <a:buNone/>
            </a:pPr>
            <a:r>
              <a:rPr lang="en" sz="4800" b="1" dirty="0" err="1">
                <a:solidFill>
                  <a:schemeClr val="bg2"/>
                </a:solidFill>
              </a:rPr>
              <a:t>Yext</a:t>
            </a:r>
            <a:r>
              <a:rPr lang="en" sz="4800" b="1" dirty="0">
                <a:solidFill>
                  <a:schemeClr val="bg2"/>
                </a:solidFill>
              </a:rPr>
              <a:t> Knowledge Network</a:t>
            </a:r>
            <a:endParaRPr sz="4800" b="1" dirty="0">
              <a:solidFill>
                <a:schemeClr val="bg2"/>
              </a:solidFill>
            </a:endParaRPr>
          </a:p>
        </p:txBody>
      </p:sp>
      <p:sp>
        <p:nvSpPr>
          <p:cNvPr id="420" name="Google Shape;420;p106"/>
          <p:cNvSpPr txBox="1">
            <a:spLocks noGrp="1"/>
          </p:cNvSpPr>
          <p:nvPr>
            <p:ph type="body" idx="4294967295"/>
          </p:nvPr>
        </p:nvSpPr>
        <p:spPr>
          <a:xfrm>
            <a:off x="7589838" y="3481388"/>
            <a:ext cx="7040562" cy="3490912"/>
          </a:xfrm>
          <a:prstGeom prst="rect">
            <a:avLst/>
          </a:prstGeom>
          <a:noFill/>
          <a:ln>
            <a:noFill/>
          </a:ln>
        </p:spPr>
        <p:txBody>
          <a:bodyPr spcFirstLastPara="1" wrap="square" lIns="0" tIns="0" rIns="0" bIns="0" anchor="t" anchorCtr="0">
            <a:noAutofit/>
          </a:bodyPr>
          <a:lstStyle/>
          <a:p>
            <a:pPr marL="345431" indent="-375911" algn="l">
              <a:buClr>
                <a:srgbClr val="FFFFFF"/>
              </a:buClr>
              <a:buSzPts val="1500"/>
              <a:buFont typeface="Arial"/>
              <a:buChar char="•"/>
            </a:pPr>
            <a:r>
              <a:rPr lang="en" sz="2400">
                <a:solidFill>
                  <a:srgbClr val="FFFFFF"/>
                </a:solidFill>
              </a:rPr>
              <a:t>Control the information Alexa provides about your business, like name, address, phone, and hours of operation</a:t>
            </a:r>
            <a:endParaRPr sz="2400">
              <a:solidFill>
                <a:srgbClr val="FFFFFF"/>
              </a:solidFill>
            </a:endParaRPr>
          </a:p>
          <a:p>
            <a:pPr marL="0" indent="0" algn="l"/>
            <a:endParaRPr sz="2400">
              <a:solidFill>
                <a:srgbClr val="FFFFFF"/>
              </a:solidFill>
            </a:endParaRPr>
          </a:p>
          <a:p>
            <a:pPr marL="345431" indent="-375911" algn="l">
              <a:buClr>
                <a:srgbClr val="FFFFFF"/>
              </a:buClr>
              <a:buSzPts val="1500"/>
              <a:buFont typeface="Arial"/>
              <a:buChar char="•"/>
            </a:pPr>
            <a:r>
              <a:rPr lang="en" sz="2400">
                <a:solidFill>
                  <a:srgbClr val="FFFFFF"/>
                </a:solidFill>
              </a:rPr>
              <a:t>Help ensure consumers get the most accurate answers to their questions</a:t>
            </a:r>
            <a:endParaRPr sz="2400">
              <a:solidFill>
                <a:srgbClr val="FFFFFF"/>
              </a:solidFill>
            </a:endParaRPr>
          </a:p>
        </p:txBody>
      </p:sp>
      <p:pic>
        <p:nvPicPr>
          <p:cNvPr id="421" name="Google Shape;421;p106"/>
          <p:cNvPicPr preferRelativeResize="0"/>
          <p:nvPr/>
        </p:nvPicPr>
        <p:blipFill>
          <a:blip r:embed="rId3">
            <a:alphaModFix/>
          </a:blip>
          <a:stretch>
            <a:fillRect/>
          </a:stretch>
        </p:blipFill>
        <p:spPr>
          <a:xfrm>
            <a:off x="1515922" y="2286002"/>
            <a:ext cx="4081758" cy="4081758"/>
          </a:xfrm>
          <a:prstGeom prst="rect">
            <a:avLst/>
          </a:prstGeom>
          <a:noFill/>
          <a:ln>
            <a:noFill/>
          </a:ln>
        </p:spPr>
      </p:pic>
    </p:spTree>
    <p:extLst>
      <p:ext uri="{BB962C8B-B14F-4D97-AF65-F5344CB8AC3E}">
        <p14:creationId xmlns:p14="http://schemas.microsoft.com/office/powerpoint/2010/main" val="481629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07"/>
          <p:cNvSpPr txBox="1">
            <a:spLocks noGrp="1"/>
          </p:cNvSpPr>
          <p:nvPr>
            <p:ph type="body" idx="1"/>
          </p:nvPr>
        </p:nvSpPr>
        <p:spPr>
          <a:xfrm>
            <a:off x="1690840" y="2371080"/>
            <a:ext cx="8084640" cy="1310400"/>
          </a:xfrm>
          <a:prstGeom prst="rect">
            <a:avLst/>
          </a:prstGeom>
          <a:noFill/>
          <a:ln>
            <a:noFill/>
          </a:ln>
        </p:spPr>
        <p:txBody>
          <a:bodyPr spcFirstLastPara="1" wrap="square" lIns="146280" tIns="146280" rIns="146280" bIns="146280" anchor="ctr" anchorCtr="0">
            <a:noAutofit/>
          </a:bodyPr>
          <a:lstStyle/>
          <a:p>
            <a:r>
              <a:rPr lang="en" sz="2880">
                <a:solidFill>
                  <a:srgbClr val="FFC000"/>
                </a:solidFill>
              </a:rPr>
              <a:t>Consumers are asking Alexa questions, like:</a:t>
            </a:r>
            <a:endParaRPr sz="2880">
              <a:solidFill>
                <a:srgbClr val="FFC000"/>
              </a:solidFill>
            </a:endParaRPr>
          </a:p>
        </p:txBody>
      </p:sp>
      <p:sp>
        <p:nvSpPr>
          <p:cNvPr id="428" name="Google Shape;428;p107" title="0"/>
          <p:cNvSpPr txBox="1"/>
          <p:nvPr/>
        </p:nvSpPr>
        <p:spPr>
          <a:xfrm>
            <a:off x="1479480" y="601680"/>
            <a:ext cx="11981280" cy="1539840"/>
          </a:xfrm>
          <a:prstGeom prst="rect">
            <a:avLst/>
          </a:prstGeom>
          <a:noFill/>
          <a:ln>
            <a:noFill/>
          </a:ln>
        </p:spPr>
        <p:txBody>
          <a:bodyPr spcFirstLastPara="1" wrap="square" lIns="0" tIns="0" rIns="0" bIns="0" anchor="t" anchorCtr="0">
            <a:noAutofit/>
          </a:bodyPr>
          <a:lstStyle/>
          <a:p>
            <a:pPr algn="ctr" defTabSz="1463004">
              <a:buClr>
                <a:srgbClr val="000000"/>
              </a:buClr>
            </a:pPr>
            <a:r>
              <a:rPr lang="en" sz="4800" kern="0">
                <a:solidFill>
                  <a:srgbClr val="E1E5E8"/>
                </a:solidFill>
                <a:latin typeface="Arial"/>
                <a:cs typeface="Arial"/>
                <a:sym typeface="Arial"/>
              </a:rPr>
              <a:t>The use of voice-enabled speakers is expected to </a:t>
            </a:r>
            <a:r>
              <a:rPr lang="en" sz="4800" b="1" kern="0">
                <a:solidFill>
                  <a:srgbClr val="FCC130"/>
                </a:solidFill>
                <a:latin typeface="Arial"/>
                <a:cs typeface="Arial"/>
                <a:sym typeface="Arial"/>
              </a:rPr>
              <a:t>grow by 130%</a:t>
            </a:r>
            <a:r>
              <a:rPr lang="en" sz="4800" kern="0">
                <a:solidFill>
                  <a:srgbClr val="E1E5E8"/>
                </a:solidFill>
                <a:latin typeface="Arial"/>
                <a:cs typeface="Arial"/>
                <a:sym typeface="Arial"/>
              </a:rPr>
              <a:t> in the next year</a:t>
            </a:r>
            <a:endParaRPr sz="4800" kern="0">
              <a:solidFill>
                <a:srgbClr val="000000"/>
              </a:solidFill>
              <a:latin typeface="Arial"/>
              <a:cs typeface="Arial"/>
              <a:sym typeface="Arial"/>
            </a:endParaRPr>
          </a:p>
        </p:txBody>
      </p:sp>
      <p:sp>
        <p:nvSpPr>
          <p:cNvPr id="429" name="Google Shape;429;p107"/>
          <p:cNvSpPr txBox="1">
            <a:spLocks noGrp="1"/>
          </p:cNvSpPr>
          <p:nvPr>
            <p:ph type="body" idx="2"/>
          </p:nvPr>
        </p:nvSpPr>
        <p:spPr>
          <a:xfrm>
            <a:off x="1366560" y="3341960"/>
            <a:ext cx="8546880" cy="2733120"/>
          </a:xfrm>
          <a:prstGeom prst="rect">
            <a:avLst/>
          </a:prstGeom>
          <a:noFill/>
          <a:ln>
            <a:noFill/>
          </a:ln>
        </p:spPr>
        <p:txBody>
          <a:bodyPr spcFirstLastPara="1" wrap="square" lIns="146280" tIns="146280" rIns="146280" bIns="146280" anchor="ctr" anchorCtr="0">
            <a:noAutofit/>
          </a:bodyPr>
          <a:lstStyle/>
          <a:p>
            <a:pPr marL="731502" indent="-507988">
              <a:buClr>
                <a:srgbClr val="FFFFFF"/>
              </a:buClr>
              <a:buSzPts val="1400"/>
              <a:buFont typeface="Proxima Nova"/>
              <a:buChar char="●"/>
            </a:pPr>
            <a:r>
              <a:rPr lang="en" i="1">
                <a:solidFill>
                  <a:srgbClr val="FFFFFF"/>
                </a:solidFill>
                <a:latin typeface="Proxima Nova"/>
                <a:ea typeface="Proxima Nova"/>
                <a:cs typeface="Proxima Nova"/>
                <a:sym typeface="Proxima Nova"/>
              </a:rPr>
              <a:t>Where is the closest restaurant that has gluten-free items?</a:t>
            </a:r>
            <a:endParaRPr i="1">
              <a:solidFill>
                <a:srgbClr val="FFFFFF"/>
              </a:solidFill>
              <a:latin typeface="Proxima Nova"/>
              <a:ea typeface="Proxima Nova"/>
              <a:cs typeface="Proxima Nova"/>
              <a:sym typeface="Proxima Nova"/>
            </a:endParaRPr>
          </a:p>
          <a:p>
            <a:endParaRPr i="1">
              <a:solidFill>
                <a:srgbClr val="FFFFFF"/>
              </a:solidFill>
              <a:latin typeface="Proxima Nova"/>
              <a:ea typeface="Proxima Nova"/>
              <a:cs typeface="Proxima Nova"/>
              <a:sym typeface="Proxima Nova"/>
            </a:endParaRPr>
          </a:p>
          <a:p>
            <a:pPr marL="731502" indent="-507988">
              <a:buClr>
                <a:srgbClr val="FFFFFF"/>
              </a:buClr>
              <a:buSzPts val="1400"/>
              <a:buFont typeface="Proxima Nova"/>
              <a:buChar char="●"/>
            </a:pPr>
            <a:r>
              <a:rPr lang="en" i="1">
                <a:solidFill>
                  <a:srgbClr val="FFFFFF"/>
                </a:solidFill>
                <a:latin typeface="Proxima Nova"/>
                <a:ea typeface="Proxima Nova"/>
                <a:cs typeface="Proxima Nova"/>
                <a:sym typeface="Proxima Nova"/>
              </a:rPr>
              <a:t>Tell me which bank has an ATM in my neighborhood.</a:t>
            </a:r>
            <a:endParaRPr i="1">
              <a:solidFill>
                <a:srgbClr val="FFFFFF"/>
              </a:solidFill>
              <a:latin typeface="Proxima Nova"/>
              <a:ea typeface="Proxima Nova"/>
              <a:cs typeface="Proxima Nova"/>
              <a:sym typeface="Proxima Nova"/>
            </a:endParaRPr>
          </a:p>
          <a:p>
            <a:endParaRPr i="1">
              <a:solidFill>
                <a:srgbClr val="FFFFFF"/>
              </a:solidFill>
              <a:latin typeface="Proxima Nova"/>
              <a:ea typeface="Proxima Nova"/>
              <a:cs typeface="Proxima Nova"/>
              <a:sym typeface="Proxima Nova"/>
            </a:endParaRPr>
          </a:p>
          <a:p>
            <a:pPr marL="731502" indent="-507988">
              <a:buClr>
                <a:srgbClr val="FFFFFF"/>
              </a:buClr>
              <a:buSzPts val="1400"/>
              <a:buFont typeface="Proxima Nova"/>
              <a:buChar char="●"/>
            </a:pPr>
            <a:r>
              <a:rPr lang="en" i="1">
                <a:solidFill>
                  <a:srgbClr val="FFFFFF"/>
                </a:solidFill>
                <a:latin typeface="Proxima Nova"/>
                <a:ea typeface="Proxima Nova"/>
                <a:cs typeface="Proxima Nova"/>
                <a:sym typeface="Proxima Nova"/>
              </a:rPr>
              <a:t>Give me the address to the nearest urgent care.</a:t>
            </a:r>
            <a:endParaRPr i="1">
              <a:solidFill>
                <a:srgbClr val="FFFFFF"/>
              </a:solidFill>
              <a:latin typeface="Proxima Nova"/>
              <a:ea typeface="Proxima Nova"/>
              <a:cs typeface="Proxima Nova"/>
              <a:sym typeface="Proxima Nova"/>
            </a:endParaRPr>
          </a:p>
          <a:p>
            <a:endParaRPr i="1">
              <a:solidFill>
                <a:srgbClr val="FFFFFF"/>
              </a:solidFill>
              <a:latin typeface="Proxima Nova"/>
              <a:ea typeface="Proxima Nova"/>
              <a:cs typeface="Proxima Nova"/>
              <a:sym typeface="Proxima Nova"/>
            </a:endParaRPr>
          </a:p>
          <a:p>
            <a:pPr marL="731502" indent="-507988">
              <a:lnSpc>
                <a:spcPct val="115000"/>
              </a:lnSpc>
              <a:buClr>
                <a:srgbClr val="FFFFFF"/>
              </a:buClr>
              <a:buSzPts val="1400"/>
              <a:buFont typeface="Proxima Nova"/>
              <a:buChar char="●"/>
            </a:pPr>
            <a:r>
              <a:rPr lang="en" i="1">
                <a:solidFill>
                  <a:srgbClr val="FFFFFF"/>
                </a:solidFill>
              </a:rPr>
              <a:t>What’s the number for the nearest nail salon open now?</a:t>
            </a:r>
            <a:endParaRPr i="1">
              <a:solidFill>
                <a:srgbClr val="FFFFFF"/>
              </a:solidFill>
              <a:latin typeface="Proxima Nova"/>
              <a:ea typeface="Proxima Nova"/>
              <a:cs typeface="Proxima Nova"/>
              <a:sym typeface="Proxima Nova"/>
            </a:endParaRPr>
          </a:p>
        </p:txBody>
      </p:sp>
      <p:sp>
        <p:nvSpPr>
          <p:cNvPr id="430" name="Google Shape;430;p107"/>
          <p:cNvSpPr txBox="1">
            <a:spLocks noGrp="1"/>
          </p:cNvSpPr>
          <p:nvPr>
            <p:ph type="body" idx="3"/>
          </p:nvPr>
        </p:nvSpPr>
        <p:spPr>
          <a:xfrm>
            <a:off x="1755520" y="6075080"/>
            <a:ext cx="8084640" cy="1670400"/>
          </a:xfrm>
          <a:prstGeom prst="rect">
            <a:avLst/>
          </a:prstGeom>
          <a:noFill/>
          <a:ln>
            <a:noFill/>
          </a:ln>
        </p:spPr>
        <p:txBody>
          <a:bodyPr spcFirstLastPara="1" wrap="square" lIns="146280" tIns="146280" rIns="146280" bIns="146280" anchor="ctr" anchorCtr="0">
            <a:noAutofit/>
          </a:bodyPr>
          <a:lstStyle/>
          <a:p>
            <a:r>
              <a:rPr lang="en" sz="2880">
                <a:solidFill>
                  <a:srgbClr val="FFC000"/>
                </a:solidFill>
              </a:rPr>
              <a:t>Work with Yext to ensure Alexa has the most accurate answers to questions about your business. </a:t>
            </a:r>
            <a:endParaRPr sz="2880">
              <a:solidFill>
                <a:srgbClr val="FFC000"/>
              </a:solidFill>
            </a:endParaRPr>
          </a:p>
        </p:txBody>
      </p:sp>
      <p:sp>
        <p:nvSpPr>
          <p:cNvPr id="431" name="Google Shape;431;p107"/>
          <p:cNvSpPr txBox="1"/>
          <p:nvPr/>
        </p:nvSpPr>
        <p:spPr>
          <a:xfrm>
            <a:off x="0" y="7772400"/>
            <a:ext cx="6941760" cy="456960"/>
          </a:xfrm>
          <a:prstGeom prst="rect">
            <a:avLst/>
          </a:prstGeom>
          <a:noFill/>
          <a:ln>
            <a:noFill/>
          </a:ln>
        </p:spPr>
        <p:txBody>
          <a:bodyPr spcFirstLastPara="1" wrap="square" lIns="146280" tIns="146280" rIns="146280" bIns="146280" anchor="t" anchorCtr="0">
            <a:noAutofit/>
          </a:bodyPr>
          <a:lstStyle/>
          <a:p>
            <a:pPr defTabSz="1463004">
              <a:buClr>
                <a:srgbClr val="000000"/>
              </a:buClr>
            </a:pPr>
            <a:r>
              <a:rPr lang="en" sz="1280" kern="0">
                <a:solidFill>
                  <a:srgbClr val="FFFFFF"/>
                </a:solidFill>
                <a:latin typeface="Arial"/>
                <a:cs typeface="Arial"/>
                <a:sym typeface="Arial"/>
              </a:rPr>
              <a:t>Source: </a:t>
            </a:r>
            <a:r>
              <a:rPr lang="en" sz="1280" u="sng" kern="0">
                <a:solidFill>
                  <a:srgbClr val="168ACC"/>
                </a:solidFill>
                <a:latin typeface="Arial"/>
                <a:cs typeface="Arial"/>
                <a:sym typeface="Arial"/>
                <a:hlinkClick r:id="rId3"/>
              </a:rPr>
              <a:t>eMarketer, May 2017</a:t>
            </a:r>
            <a:r>
              <a:rPr lang="en" sz="1280" kern="0">
                <a:solidFill>
                  <a:srgbClr val="FFFFFF"/>
                </a:solidFill>
                <a:latin typeface="Arial"/>
                <a:cs typeface="Arial"/>
                <a:sym typeface="Arial"/>
              </a:rPr>
              <a:t>.</a:t>
            </a:r>
            <a:endParaRPr sz="1280" kern="0">
              <a:solidFill>
                <a:srgbClr val="FFFFFF"/>
              </a:solidFill>
              <a:latin typeface="Arial"/>
              <a:cs typeface="Arial"/>
              <a:sym typeface="Arial"/>
            </a:endParaRPr>
          </a:p>
        </p:txBody>
      </p:sp>
      <p:pic>
        <p:nvPicPr>
          <p:cNvPr id="432" name="Google Shape;432;p107"/>
          <p:cNvPicPr preferRelativeResize="0"/>
          <p:nvPr/>
        </p:nvPicPr>
        <p:blipFill>
          <a:blip r:embed="rId4">
            <a:alphaModFix/>
          </a:blip>
          <a:stretch>
            <a:fillRect/>
          </a:stretch>
        </p:blipFill>
        <p:spPr>
          <a:xfrm>
            <a:off x="9956881" y="2564561"/>
            <a:ext cx="2904918" cy="6025118"/>
          </a:xfrm>
          <a:prstGeom prst="rect">
            <a:avLst/>
          </a:prstGeom>
          <a:noFill/>
          <a:ln>
            <a:noFill/>
          </a:ln>
        </p:spPr>
      </p:pic>
    </p:spTree>
    <p:extLst>
      <p:ext uri="{BB962C8B-B14F-4D97-AF65-F5344CB8AC3E}">
        <p14:creationId xmlns:p14="http://schemas.microsoft.com/office/powerpoint/2010/main" val="168213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5">
            <a:extLst>
              <a:ext uri="{FF2B5EF4-FFF2-40B4-BE49-F238E27FC236}">
                <a16:creationId xmlns:a16="http://schemas.microsoft.com/office/drawing/2014/main" id="{A5013796-C6D2-E247-8B1D-4E21FEF8C583}"/>
              </a:ext>
            </a:extLst>
          </p:cNvPr>
          <p:cNvSpPr txBox="1">
            <a:spLocks/>
          </p:cNvSpPr>
          <p:nvPr/>
        </p:nvSpPr>
        <p:spPr>
          <a:xfrm>
            <a:off x="1828800" y="457199"/>
            <a:ext cx="10972800" cy="914401"/>
          </a:xfrm>
          <a:prstGeom prst="rect">
            <a:avLst/>
          </a:prstGeom>
        </p:spPr>
        <p:txBody>
          <a:bodyPr lIns="0" tIns="0" rIns="0" bIns="0" anchor="t"/>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80000"/>
              </a:lnSpc>
              <a:spcBef>
                <a:spcPts val="0"/>
              </a:spcBef>
            </a:pPr>
            <a:r>
              <a:rPr lang="en-US" sz="3000" dirty="0">
                <a:latin typeface="Arial" charset="0"/>
                <a:ea typeface="Arial" charset="0"/>
                <a:cs typeface="Arial" charset="0"/>
              </a:rPr>
              <a:t>The world’s biggest brands have adopted DKM</a:t>
            </a:r>
          </a:p>
        </p:txBody>
      </p:sp>
      <p:sp>
        <p:nvSpPr>
          <p:cNvPr id="37" name="Rectangle 36">
            <a:extLst>
              <a:ext uri="{FF2B5EF4-FFF2-40B4-BE49-F238E27FC236}">
                <a16:creationId xmlns:a16="http://schemas.microsoft.com/office/drawing/2014/main" id="{D3DEC7F3-1CB9-FB4E-836E-7E42ACF458CA}"/>
              </a:ext>
            </a:extLst>
          </p:cNvPr>
          <p:cNvSpPr/>
          <p:nvPr/>
        </p:nvSpPr>
        <p:spPr>
          <a:xfrm>
            <a:off x="5257798" y="1828799"/>
            <a:ext cx="4114800" cy="2512742"/>
          </a:xfrm>
          <a:prstGeom prst="rect">
            <a:avLst/>
          </a:prstGeom>
          <a:no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5C7A4D-FEE9-F140-85F1-B2D3B12EE7DF}"/>
              </a:ext>
            </a:extLst>
          </p:cNvPr>
          <p:cNvSpPr/>
          <p:nvPr/>
        </p:nvSpPr>
        <p:spPr>
          <a:xfrm>
            <a:off x="5257798" y="1255643"/>
            <a:ext cx="4114800" cy="573156"/>
          </a:xfrm>
          <a:prstGeom prst="rect">
            <a:avLst/>
          </a:prstGeom>
          <a:gradFill flip="none" rotWithShape="1">
            <a:gsLst>
              <a:gs pos="0">
                <a:schemeClr val="accent1">
                  <a:lumMod val="5000"/>
                  <a:lumOff val="95000"/>
                  <a:alpha val="33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title="0">
            <a:extLst>
              <a:ext uri="{FF2B5EF4-FFF2-40B4-BE49-F238E27FC236}">
                <a16:creationId xmlns:a16="http://schemas.microsoft.com/office/drawing/2014/main" id="{A0B45B26-8205-BA4A-BED3-4D9B23AC4694}"/>
              </a:ext>
            </a:extLst>
          </p:cNvPr>
          <p:cNvSpPr txBox="1"/>
          <p:nvPr/>
        </p:nvSpPr>
        <p:spPr>
          <a:xfrm>
            <a:off x="5711687" y="1255644"/>
            <a:ext cx="3200400" cy="573156"/>
          </a:xfrm>
          <a:prstGeom prst="rect">
            <a:avLst/>
          </a:prstGeom>
          <a:noFill/>
        </p:spPr>
        <p:txBody>
          <a:bodyPr wrap="square" lIns="0" tIns="0" rIns="0" bIns="0" rtlCol="0" anchor="ctr">
            <a:noAutofit/>
          </a:bodyPr>
          <a:lstStyle/>
          <a:p>
            <a:pPr algn="ctr"/>
            <a:r>
              <a:rPr lang="en-US" sz="1500" dirty="0">
                <a:solidFill>
                  <a:srgbClr val="A6B0B9"/>
                </a:solidFill>
                <a:latin typeface="Arial" charset="0"/>
                <a:ea typeface="Arial" charset="0"/>
                <a:cs typeface="Arial" charset="0"/>
              </a:rPr>
              <a:t>FINANCIAL SERVICES</a:t>
            </a:r>
          </a:p>
        </p:txBody>
      </p:sp>
      <p:sp>
        <p:nvSpPr>
          <p:cNvPr id="34" name="Rectangle 33">
            <a:extLst>
              <a:ext uri="{FF2B5EF4-FFF2-40B4-BE49-F238E27FC236}">
                <a16:creationId xmlns:a16="http://schemas.microsoft.com/office/drawing/2014/main" id="{D3DEC7F3-1CB9-FB4E-836E-7E42ACF458CA}"/>
              </a:ext>
            </a:extLst>
          </p:cNvPr>
          <p:cNvSpPr/>
          <p:nvPr/>
        </p:nvSpPr>
        <p:spPr>
          <a:xfrm>
            <a:off x="914400" y="1828800"/>
            <a:ext cx="4114800" cy="2514600"/>
          </a:xfrm>
          <a:prstGeom prst="rect">
            <a:avLst/>
          </a:prstGeom>
          <a:no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D5C7A4D-FEE9-F140-85F1-B2D3B12EE7DF}"/>
              </a:ext>
            </a:extLst>
          </p:cNvPr>
          <p:cNvSpPr/>
          <p:nvPr/>
        </p:nvSpPr>
        <p:spPr>
          <a:xfrm>
            <a:off x="914400" y="1255643"/>
            <a:ext cx="4114800" cy="573156"/>
          </a:xfrm>
          <a:prstGeom prst="rect">
            <a:avLst/>
          </a:prstGeom>
          <a:gradFill flip="none" rotWithShape="1">
            <a:gsLst>
              <a:gs pos="0">
                <a:schemeClr val="accent1">
                  <a:lumMod val="5000"/>
                  <a:lumOff val="95000"/>
                  <a:alpha val="33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title="0">
            <a:extLst>
              <a:ext uri="{FF2B5EF4-FFF2-40B4-BE49-F238E27FC236}">
                <a16:creationId xmlns:a16="http://schemas.microsoft.com/office/drawing/2014/main" id="{A0B45B26-8205-BA4A-BED3-4D9B23AC4694}"/>
              </a:ext>
            </a:extLst>
          </p:cNvPr>
          <p:cNvSpPr txBox="1"/>
          <p:nvPr/>
        </p:nvSpPr>
        <p:spPr>
          <a:xfrm>
            <a:off x="1368289" y="1255644"/>
            <a:ext cx="3200400" cy="573156"/>
          </a:xfrm>
          <a:prstGeom prst="rect">
            <a:avLst/>
          </a:prstGeom>
          <a:noFill/>
        </p:spPr>
        <p:txBody>
          <a:bodyPr wrap="square" lIns="0" tIns="0" rIns="0" bIns="0" rtlCol="0" anchor="ctr">
            <a:noAutofit/>
          </a:bodyPr>
          <a:lstStyle/>
          <a:p>
            <a:pPr algn="ctr"/>
            <a:r>
              <a:rPr lang="en-US" sz="1500" dirty="0">
                <a:solidFill>
                  <a:srgbClr val="A6B0B9"/>
                </a:solidFill>
                <a:latin typeface="Arial" charset="0"/>
                <a:ea typeface="Arial" charset="0"/>
                <a:cs typeface="Arial" charset="0"/>
              </a:rPr>
              <a:t>RETAIL</a:t>
            </a:r>
          </a:p>
        </p:txBody>
      </p:sp>
      <p:sp>
        <p:nvSpPr>
          <p:cNvPr id="51" name="Rectangle 50">
            <a:extLst>
              <a:ext uri="{FF2B5EF4-FFF2-40B4-BE49-F238E27FC236}">
                <a16:creationId xmlns:a16="http://schemas.microsoft.com/office/drawing/2014/main" id="{D3DEC7F3-1CB9-FB4E-836E-7E42ACF458CA}"/>
              </a:ext>
            </a:extLst>
          </p:cNvPr>
          <p:cNvSpPr/>
          <p:nvPr/>
        </p:nvSpPr>
        <p:spPr>
          <a:xfrm>
            <a:off x="914400" y="5280990"/>
            <a:ext cx="4114800" cy="2514600"/>
          </a:xfrm>
          <a:prstGeom prst="rect">
            <a:avLst/>
          </a:prstGeom>
          <a:no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D5C7A4D-FEE9-F140-85F1-B2D3B12EE7DF}"/>
              </a:ext>
            </a:extLst>
          </p:cNvPr>
          <p:cNvSpPr/>
          <p:nvPr/>
        </p:nvSpPr>
        <p:spPr>
          <a:xfrm>
            <a:off x="914400" y="4707833"/>
            <a:ext cx="4114800" cy="573156"/>
          </a:xfrm>
          <a:prstGeom prst="rect">
            <a:avLst/>
          </a:prstGeom>
          <a:gradFill flip="none" rotWithShape="1">
            <a:gsLst>
              <a:gs pos="0">
                <a:schemeClr val="accent1">
                  <a:lumMod val="5000"/>
                  <a:lumOff val="95000"/>
                  <a:alpha val="33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title="0">
            <a:extLst>
              <a:ext uri="{FF2B5EF4-FFF2-40B4-BE49-F238E27FC236}">
                <a16:creationId xmlns:a16="http://schemas.microsoft.com/office/drawing/2014/main" id="{A0B45B26-8205-BA4A-BED3-4D9B23AC4694}"/>
              </a:ext>
            </a:extLst>
          </p:cNvPr>
          <p:cNvSpPr txBox="1"/>
          <p:nvPr/>
        </p:nvSpPr>
        <p:spPr>
          <a:xfrm>
            <a:off x="1368289" y="4707834"/>
            <a:ext cx="3200400" cy="573156"/>
          </a:xfrm>
          <a:prstGeom prst="rect">
            <a:avLst/>
          </a:prstGeom>
          <a:noFill/>
        </p:spPr>
        <p:txBody>
          <a:bodyPr wrap="square" lIns="0" tIns="0" rIns="0" bIns="0" rtlCol="0" anchor="ctr">
            <a:noAutofit/>
          </a:bodyPr>
          <a:lstStyle/>
          <a:p>
            <a:pPr algn="ctr"/>
            <a:r>
              <a:rPr lang="en-US" sz="1500" dirty="0">
                <a:solidFill>
                  <a:srgbClr val="A6B0B9"/>
                </a:solidFill>
                <a:latin typeface="Arial" charset="0"/>
                <a:ea typeface="Arial" charset="0"/>
                <a:cs typeface="Arial" charset="0"/>
              </a:rPr>
              <a:t>HEALTHCARE</a:t>
            </a:r>
          </a:p>
        </p:txBody>
      </p:sp>
      <p:sp>
        <p:nvSpPr>
          <p:cNvPr id="54" name="Rectangle 53">
            <a:extLst>
              <a:ext uri="{FF2B5EF4-FFF2-40B4-BE49-F238E27FC236}">
                <a16:creationId xmlns:a16="http://schemas.microsoft.com/office/drawing/2014/main" id="{D3DEC7F3-1CB9-FB4E-836E-7E42ACF458CA}"/>
              </a:ext>
            </a:extLst>
          </p:cNvPr>
          <p:cNvSpPr/>
          <p:nvPr/>
        </p:nvSpPr>
        <p:spPr>
          <a:xfrm>
            <a:off x="9607827" y="1828800"/>
            <a:ext cx="4114800" cy="2514600"/>
          </a:xfrm>
          <a:prstGeom prst="rect">
            <a:avLst/>
          </a:prstGeom>
          <a:no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D5C7A4D-FEE9-F140-85F1-B2D3B12EE7DF}"/>
              </a:ext>
            </a:extLst>
          </p:cNvPr>
          <p:cNvSpPr/>
          <p:nvPr/>
        </p:nvSpPr>
        <p:spPr>
          <a:xfrm>
            <a:off x="9607827" y="1255643"/>
            <a:ext cx="4114800" cy="573156"/>
          </a:xfrm>
          <a:prstGeom prst="rect">
            <a:avLst/>
          </a:prstGeom>
          <a:gradFill flip="none" rotWithShape="1">
            <a:gsLst>
              <a:gs pos="0">
                <a:schemeClr val="accent1">
                  <a:lumMod val="5000"/>
                  <a:lumOff val="95000"/>
                  <a:alpha val="33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title="0">
            <a:extLst>
              <a:ext uri="{FF2B5EF4-FFF2-40B4-BE49-F238E27FC236}">
                <a16:creationId xmlns:a16="http://schemas.microsoft.com/office/drawing/2014/main" id="{A0B45B26-8205-BA4A-BED3-4D9B23AC4694}"/>
              </a:ext>
            </a:extLst>
          </p:cNvPr>
          <p:cNvSpPr txBox="1"/>
          <p:nvPr/>
        </p:nvSpPr>
        <p:spPr>
          <a:xfrm>
            <a:off x="10061716" y="1255644"/>
            <a:ext cx="3200400" cy="573156"/>
          </a:xfrm>
          <a:prstGeom prst="rect">
            <a:avLst/>
          </a:prstGeom>
          <a:noFill/>
        </p:spPr>
        <p:txBody>
          <a:bodyPr wrap="square" lIns="0" tIns="0" rIns="0" bIns="0" rtlCol="0" anchor="ctr">
            <a:noAutofit/>
          </a:bodyPr>
          <a:lstStyle/>
          <a:p>
            <a:pPr algn="ctr"/>
            <a:r>
              <a:rPr lang="en-US" sz="1500" dirty="0">
                <a:solidFill>
                  <a:srgbClr val="A6B0B9"/>
                </a:solidFill>
                <a:latin typeface="Arial" charset="0"/>
                <a:ea typeface="Arial" charset="0"/>
                <a:cs typeface="Arial" charset="0"/>
              </a:rPr>
              <a:t>FOOD SERVICES</a:t>
            </a:r>
          </a:p>
        </p:txBody>
      </p:sp>
      <p:sp>
        <p:nvSpPr>
          <p:cNvPr id="57" name="Rectangle 56">
            <a:extLst>
              <a:ext uri="{FF2B5EF4-FFF2-40B4-BE49-F238E27FC236}">
                <a16:creationId xmlns:a16="http://schemas.microsoft.com/office/drawing/2014/main" id="{D3DEC7F3-1CB9-FB4E-836E-7E42ACF458CA}"/>
              </a:ext>
            </a:extLst>
          </p:cNvPr>
          <p:cNvSpPr/>
          <p:nvPr/>
        </p:nvSpPr>
        <p:spPr>
          <a:xfrm>
            <a:off x="9607827" y="5280990"/>
            <a:ext cx="4114800" cy="2514600"/>
          </a:xfrm>
          <a:prstGeom prst="rect">
            <a:avLst/>
          </a:prstGeom>
          <a:no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D5C7A4D-FEE9-F140-85F1-B2D3B12EE7DF}"/>
              </a:ext>
            </a:extLst>
          </p:cNvPr>
          <p:cNvSpPr/>
          <p:nvPr/>
        </p:nvSpPr>
        <p:spPr>
          <a:xfrm>
            <a:off x="9607827" y="4707833"/>
            <a:ext cx="4114800" cy="573156"/>
          </a:xfrm>
          <a:prstGeom prst="rect">
            <a:avLst/>
          </a:prstGeom>
          <a:gradFill flip="none" rotWithShape="1">
            <a:gsLst>
              <a:gs pos="0">
                <a:schemeClr val="accent1">
                  <a:lumMod val="5000"/>
                  <a:lumOff val="95000"/>
                  <a:alpha val="33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title="0">
            <a:extLst>
              <a:ext uri="{FF2B5EF4-FFF2-40B4-BE49-F238E27FC236}">
                <a16:creationId xmlns:a16="http://schemas.microsoft.com/office/drawing/2014/main" id="{A0B45B26-8205-BA4A-BED3-4D9B23AC4694}"/>
              </a:ext>
            </a:extLst>
          </p:cNvPr>
          <p:cNvSpPr txBox="1"/>
          <p:nvPr/>
        </p:nvSpPr>
        <p:spPr>
          <a:xfrm>
            <a:off x="10061716" y="4707834"/>
            <a:ext cx="3200400" cy="573156"/>
          </a:xfrm>
          <a:prstGeom prst="rect">
            <a:avLst/>
          </a:prstGeom>
          <a:noFill/>
        </p:spPr>
        <p:txBody>
          <a:bodyPr wrap="square" lIns="0" tIns="0" rIns="0" bIns="0" rtlCol="0" anchor="ctr">
            <a:noAutofit/>
          </a:bodyPr>
          <a:lstStyle/>
          <a:p>
            <a:pPr algn="ctr"/>
            <a:r>
              <a:rPr lang="en-US" sz="1500" dirty="0">
                <a:solidFill>
                  <a:srgbClr val="A6B0B9"/>
                </a:solidFill>
                <a:latin typeface="Arial" charset="0"/>
                <a:ea typeface="Arial" charset="0"/>
                <a:cs typeface="Arial" charset="0"/>
              </a:rPr>
              <a:t>DIGITAL AGENCIES</a:t>
            </a:r>
          </a:p>
        </p:txBody>
      </p:sp>
      <p:grpSp>
        <p:nvGrpSpPr>
          <p:cNvPr id="7" name="Group 6"/>
          <p:cNvGrpSpPr/>
          <p:nvPr/>
        </p:nvGrpSpPr>
        <p:grpSpPr>
          <a:xfrm>
            <a:off x="1233307" y="2118583"/>
            <a:ext cx="3476987" cy="1935035"/>
            <a:chOff x="1211676" y="2170044"/>
            <a:chExt cx="3476987" cy="1935035"/>
          </a:xfrm>
        </p:grpSpPr>
        <p:grpSp>
          <p:nvGrpSpPr>
            <p:cNvPr id="4" name="Group 3"/>
            <p:cNvGrpSpPr/>
            <p:nvPr/>
          </p:nvGrpSpPr>
          <p:grpSpPr>
            <a:xfrm>
              <a:off x="1444808" y="2170044"/>
              <a:ext cx="3010723" cy="244959"/>
              <a:chOff x="1186873" y="2170044"/>
              <a:chExt cx="3010723" cy="244959"/>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776" y="2170044"/>
                <a:ext cx="1260820" cy="244959"/>
              </a:xfrm>
              <a:prstGeom prst="rect">
                <a:avLst/>
              </a:prstGeom>
            </p:spPr>
          </p:pic>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873" y="2188738"/>
                <a:ext cx="1260113" cy="207570"/>
              </a:xfrm>
              <a:prstGeom prst="rect">
                <a:avLst/>
              </a:prstGeom>
            </p:spPr>
          </p:pic>
        </p:grpSp>
        <p:grpSp>
          <p:nvGrpSpPr>
            <p:cNvPr id="6" name="Group 5"/>
            <p:cNvGrpSpPr/>
            <p:nvPr/>
          </p:nvGrpSpPr>
          <p:grpSpPr>
            <a:xfrm>
              <a:off x="1211676" y="2747301"/>
              <a:ext cx="3476987" cy="675936"/>
              <a:chOff x="1236479" y="2811762"/>
              <a:chExt cx="3476987" cy="675936"/>
            </a:xfrm>
          </p:grpSpPr>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186" y="2811762"/>
                <a:ext cx="787280" cy="675936"/>
              </a:xfrm>
              <a:prstGeom prst="rect">
                <a:avLst/>
              </a:prstGeom>
            </p:spPr>
          </p:pic>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002" y="2838028"/>
                <a:ext cx="623405" cy="623405"/>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6479" y="2830617"/>
                <a:ext cx="523545" cy="638226"/>
              </a:xfrm>
              <a:prstGeom prst="rect">
                <a:avLst/>
              </a:prstGeom>
            </p:spPr>
          </p:pic>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6803" y="2838520"/>
                <a:ext cx="622420" cy="622420"/>
              </a:xfrm>
              <a:prstGeom prst="rect">
                <a:avLst/>
              </a:prstGeom>
            </p:spPr>
          </p:pic>
        </p:grpSp>
        <p:grpSp>
          <p:nvGrpSpPr>
            <p:cNvPr id="2" name="Group 1"/>
            <p:cNvGrpSpPr/>
            <p:nvPr/>
          </p:nvGrpSpPr>
          <p:grpSpPr>
            <a:xfrm>
              <a:off x="1525279" y="3755536"/>
              <a:ext cx="2849781" cy="349543"/>
              <a:chOff x="1297216" y="3755536"/>
              <a:chExt cx="2849781" cy="349543"/>
            </a:xfrm>
          </p:grpSpPr>
          <p:pic>
            <p:nvPicPr>
              <p:cNvPr id="64" name="Picture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7375" y="3755536"/>
                <a:ext cx="1159622" cy="349543"/>
              </a:xfrm>
              <a:prstGeom prst="rect">
                <a:avLst/>
              </a:prstGeom>
            </p:spPr>
          </p:pic>
          <p:pic>
            <p:nvPicPr>
              <p:cNvPr id="70" name="Picture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7216" y="3794835"/>
                <a:ext cx="1220471" cy="270944"/>
              </a:xfrm>
              <a:prstGeom prst="rect">
                <a:avLst/>
              </a:prstGeom>
            </p:spPr>
          </p:pic>
        </p:grpSp>
      </p:grpSp>
      <p:grpSp>
        <p:nvGrpSpPr>
          <p:cNvPr id="11" name="Group 10"/>
          <p:cNvGrpSpPr/>
          <p:nvPr/>
        </p:nvGrpSpPr>
        <p:grpSpPr>
          <a:xfrm>
            <a:off x="1235804" y="5478473"/>
            <a:ext cx="3471992" cy="2119634"/>
            <a:chOff x="1235804" y="5558596"/>
            <a:chExt cx="3471992" cy="2119634"/>
          </a:xfrm>
        </p:grpSpPr>
        <p:grpSp>
          <p:nvGrpSpPr>
            <p:cNvPr id="9" name="Group 8"/>
            <p:cNvGrpSpPr/>
            <p:nvPr/>
          </p:nvGrpSpPr>
          <p:grpSpPr>
            <a:xfrm>
              <a:off x="1235804" y="5558596"/>
              <a:ext cx="3471992" cy="401952"/>
              <a:chOff x="1233306" y="5669808"/>
              <a:chExt cx="3471992" cy="401952"/>
            </a:xfrm>
          </p:grpSpPr>
          <p:pic>
            <p:nvPicPr>
              <p:cNvPr id="80" name="Picture 7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3306" y="5669808"/>
                <a:ext cx="1600113" cy="401952"/>
              </a:xfrm>
              <a:prstGeom prst="rect">
                <a:avLst/>
              </a:prstGeom>
            </p:spPr>
          </p:pic>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6342" y="5706999"/>
                <a:ext cx="1488956" cy="327571"/>
              </a:xfrm>
              <a:prstGeom prst="rect">
                <a:avLst/>
              </a:prstGeom>
            </p:spPr>
          </p:pic>
        </p:grpSp>
        <p:grpSp>
          <p:nvGrpSpPr>
            <p:cNvPr id="8" name="Group 7"/>
            <p:cNvGrpSpPr/>
            <p:nvPr/>
          </p:nvGrpSpPr>
          <p:grpSpPr>
            <a:xfrm>
              <a:off x="1514648" y="7035509"/>
              <a:ext cx="2914304" cy="642721"/>
              <a:chOff x="1391283" y="7035509"/>
              <a:chExt cx="2914304" cy="642721"/>
            </a:xfrm>
          </p:grpSpPr>
          <p:pic>
            <p:nvPicPr>
              <p:cNvPr id="82" name="Picture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97160" y="7035509"/>
                <a:ext cx="1208427" cy="642721"/>
              </a:xfrm>
              <a:prstGeom prst="rect">
                <a:avLst/>
              </a:prstGeom>
            </p:spPr>
          </p:pic>
          <p:pic>
            <p:nvPicPr>
              <p:cNvPr id="84" name="Picture 8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1283" y="7356869"/>
                <a:ext cx="1344696" cy="295833"/>
              </a:xfrm>
              <a:prstGeom prst="rect">
                <a:avLst/>
              </a:prstGeom>
            </p:spPr>
          </p:pic>
        </p:grpSp>
        <p:grpSp>
          <p:nvGrpSpPr>
            <p:cNvPr id="10" name="Group 9"/>
            <p:cNvGrpSpPr/>
            <p:nvPr/>
          </p:nvGrpSpPr>
          <p:grpSpPr>
            <a:xfrm>
              <a:off x="1988923" y="6217657"/>
              <a:ext cx="1965755" cy="560743"/>
              <a:chOff x="1701421" y="6396260"/>
              <a:chExt cx="1965755" cy="560743"/>
            </a:xfrm>
          </p:grpSpPr>
          <p:pic>
            <p:nvPicPr>
              <p:cNvPr id="81" name="Picture 8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1888" y="6560585"/>
                <a:ext cx="725288" cy="232092"/>
              </a:xfrm>
              <a:prstGeom prst="rect">
                <a:avLst/>
              </a:prstGeom>
            </p:spPr>
          </p:pic>
          <p:pic>
            <p:nvPicPr>
              <p:cNvPr id="85" name="Picture 8" descr="https://lh5.googleusercontent.com/_zrRdGKYu01IzwgngPIfS1W7TQqCmSHHT2jwusIa2-vMlOctFFH3ohStqIT4F0h_vhmqI430LB7A6a8D9JbLHqRYWWftF6CzMN2_hShjvhDBFWeb7ZNwAwzZY6kmfj4PzXFEO6u16Ko">
                <a:extLst>
                  <a:ext uri="{FF2B5EF4-FFF2-40B4-BE49-F238E27FC236}">
                    <a16:creationId xmlns:a16="http://schemas.microsoft.com/office/drawing/2014/main" id="{635AFE05-B8AC-624C-871F-179A5AECE0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1421" y="6396260"/>
                <a:ext cx="844709" cy="5607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DB2196F2-CBB0-904E-ADDD-FCACB4B04A2D}"/>
              </a:ext>
            </a:extLst>
          </p:cNvPr>
          <p:cNvGrpSpPr/>
          <p:nvPr/>
        </p:nvGrpSpPr>
        <p:grpSpPr>
          <a:xfrm>
            <a:off x="5471050" y="2092711"/>
            <a:ext cx="3710122" cy="1980137"/>
            <a:chOff x="5523088" y="2092711"/>
            <a:chExt cx="3710122" cy="1980137"/>
          </a:xfrm>
        </p:grpSpPr>
        <p:grpSp>
          <p:nvGrpSpPr>
            <p:cNvPr id="3" name="Group 2">
              <a:extLst>
                <a:ext uri="{FF2B5EF4-FFF2-40B4-BE49-F238E27FC236}">
                  <a16:creationId xmlns:a16="http://schemas.microsoft.com/office/drawing/2014/main" id="{F9417462-B795-824F-9DAA-23EA25F504FB}"/>
                </a:ext>
              </a:extLst>
            </p:cNvPr>
            <p:cNvGrpSpPr/>
            <p:nvPr/>
          </p:nvGrpSpPr>
          <p:grpSpPr>
            <a:xfrm>
              <a:off x="5928117" y="3007797"/>
              <a:ext cx="2900065" cy="433226"/>
              <a:chOff x="5954004" y="3007797"/>
              <a:chExt cx="2900065" cy="433226"/>
            </a:xfrm>
          </p:grpSpPr>
          <p:pic>
            <p:nvPicPr>
              <p:cNvPr id="87" name="Picture 8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54004" y="3007797"/>
                <a:ext cx="1205079" cy="433226"/>
              </a:xfrm>
              <a:prstGeom prst="rect">
                <a:avLst/>
              </a:prstGeom>
            </p:spPr>
          </p:pic>
          <p:pic>
            <p:nvPicPr>
              <p:cNvPr id="88" name="Picture 8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41466" y="3112245"/>
                <a:ext cx="1212603" cy="224331"/>
              </a:xfrm>
              <a:prstGeom prst="rect">
                <a:avLst/>
              </a:prstGeom>
            </p:spPr>
          </p:pic>
        </p:grpSp>
        <p:grpSp>
          <p:nvGrpSpPr>
            <p:cNvPr id="5" name="Group 4">
              <a:extLst>
                <a:ext uri="{FF2B5EF4-FFF2-40B4-BE49-F238E27FC236}">
                  <a16:creationId xmlns:a16="http://schemas.microsoft.com/office/drawing/2014/main" id="{745FD597-9E2C-6C46-82A4-9A9A06C30175}"/>
                </a:ext>
              </a:extLst>
            </p:cNvPr>
            <p:cNvGrpSpPr/>
            <p:nvPr/>
          </p:nvGrpSpPr>
          <p:grpSpPr>
            <a:xfrm>
              <a:off x="5605765" y="2092711"/>
              <a:ext cx="3544768" cy="550128"/>
              <a:chOff x="5644827" y="2092711"/>
              <a:chExt cx="3544768" cy="550128"/>
            </a:xfrm>
          </p:grpSpPr>
          <p:pic>
            <p:nvPicPr>
              <p:cNvPr id="90" name="Picture 8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70845" y="2118448"/>
                <a:ext cx="932065" cy="498654"/>
              </a:xfrm>
              <a:prstGeom prst="rect">
                <a:avLst/>
              </a:prstGeom>
            </p:spPr>
          </p:pic>
          <p:pic>
            <p:nvPicPr>
              <p:cNvPr id="93" name="Picture 9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96506" y="2110584"/>
                <a:ext cx="893089" cy="514383"/>
              </a:xfrm>
              <a:prstGeom prst="rect">
                <a:avLst/>
              </a:prstGeom>
            </p:spPr>
          </p:pic>
          <p:pic>
            <p:nvPicPr>
              <p:cNvPr id="86" name="Picture 8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44827" y="2092711"/>
                <a:ext cx="932421" cy="550128"/>
              </a:xfrm>
              <a:prstGeom prst="rect">
                <a:avLst/>
              </a:prstGeom>
            </p:spPr>
          </p:pic>
        </p:grpSp>
        <p:grpSp>
          <p:nvGrpSpPr>
            <p:cNvPr id="20" name="Group 19">
              <a:extLst>
                <a:ext uri="{FF2B5EF4-FFF2-40B4-BE49-F238E27FC236}">
                  <a16:creationId xmlns:a16="http://schemas.microsoft.com/office/drawing/2014/main" id="{78872459-5352-AF4B-8CFF-50E0371D07A4}"/>
                </a:ext>
              </a:extLst>
            </p:cNvPr>
            <p:cNvGrpSpPr/>
            <p:nvPr/>
          </p:nvGrpSpPr>
          <p:grpSpPr>
            <a:xfrm>
              <a:off x="5523088" y="3628889"/>
              <a:ext cx="3710122" cy="443959"/>
              <a:chOff x="5523088" y="3509943"/>
              <a:chExt cx="3710122" cy="443959"/>
            </a:xfrm>
          </p:grpSpPr>
          <p:pic>
            <p:nvPicPr>
              <p:cNvPr id="89" name="Picture 8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23088" y="3724416"/>
                <a:ext cx="1123039" cy="193433"/>
              </a:xfrm>
              <a:prstGeom prst="rect">
                <a:avLst/>
              </a:prstGeom>
            </p:spPr>
          </p:pic>
          <p:pic>
            <p:nvPicPr>
              <p:cNvPr id="92" name="Picture 9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06575" y="3730157"/>
                <a:ext cx="1226635" cy="181951"/>
              </a:xfrm>
              <a:prstGeom prst="rect">
                <a:avLst/>
              </a:prstGeom>
            </p:spPr>
          </p:pic>
          <p:pic>
            <p:nvPicPr>
              <p:cNvPr id="91" name="Picture 9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67" y="3509943"/>
                <a:ext cx="1005191" cy="443959"/>
              </a:xfrm>
              <a:prstGeom prst="rect">
                <a:avLst/>
              </a:prstGeom>
            </p:spPr>
          </p:pic>
        </p:grpSp>
      </p:grpSp>
      <p:grpSp>
        <p:nvGrpSpPr>
          <p:cNvPr id="25" name="Group 24"/>
          <p:cNvGrpSpPr/>
          <p:nvPr/>
        </p:nvGrpSpPr>
        <p:grpSpPr>
          <a:xfrm>
            <a:off x="10053261" y="2019397"/>
            <a:ext cx="3223933" cy="2133407"/>
            <a:chOff x="10028709" y="2094300"/>
            <a:chExt cx="3223933" cy="2133407"/>
          </a:xfrm>
        </p:grpSpPr>
        <p:grpSp>
          <p:nvGrpSpPr>
            <p:cNvPr id="18" name="Group 17"/>
            <p:cNvGrpSpPr/>
            <p:nvPr/>
          </p:nvGrpSpPr>
          <p:grpSpPr>
            <a:xfrm>
              <a:off x="10568314" y="2094300"/>
              <a:ext cx="2274495" cy="793275"/>
              <a:chOff x="10584813" y="2094300"/>
              <a:chExt cx="2274495" cy="793275"/>
            </a:xfrm>
          </p:grpSpPr>
          <p:pic>
            <p:nvPicPr>
              <p:cNvPr id="97" name="Picture 9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84813" y="2224313"/>
                <a:ext cx="743388" cy="663262"/>
              </a:xfrm>
              <a:prstGeom prst="rect">
                <a:avLst/>
              </a:prstGeom>
            </p:spPr>
          </p:pic>
          <p:pic>
            <p:nvPicPr>
              <p:cNvPr id="98" name="Picture 9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905460" y="2094300"/>
                <a:ext cx="953848" cy="756719"/>
              </a:xfrm>
              <a:prstGeom prst="rect">
                <a:avLst/>
              </a:prstGeom>
            </p:spPr>
          </p:pic>
        </p:grpSp>
        <p:grpSp>
          <p:nvGrpSpPr>
            <p:cNvPr id="24" name="Group 23"/>
            <p:cNvGrpSpPr/>
            <p:nvPr/>
          </p:nvGrpSpPr>
          <p:grpSpPr>
            <a:xfrm>
              <a:off x="10535408" y="3610003"/>
              <a:ext cx="2210534" cy="617704"/>
              <a:chOff x="10720333" y="3610003"/>
              <a:chExt cx="2210534" cy="617704"/>
            </a:xfrm>
          </p:grpSpPr>
          <p:pic>
            <p:nvPicPr>
              <p:cNvPr id="99" name="Picture 9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048432" y="3610003"/>
                <a:ext cx="882435" cy="617704"/>
              </a:xfrm>
              <a:prstGeom prst="rect">
                <a:avLst/>
              </a:prstGeom>
            </p:spPr>
          </p:pic>
          <p:pic>
            <p:nvPicPr>
              <p:cNvPr id="102" name="Picture 101" descr="https://lh3.googleusercontent.com/QkK1rjj7TMomR5EOv7pnyTieOHjawo-cv9Rd_VfYwLAudiBVyNSzoEbYVqD0dgp-tOgWiOJf9_FEDiwEn-YQIr0nmxZbhRoDCEwu-n5hhvOM1aMv-fo-l6ZNv9p2F-KTgwqc4GDduu8">
                <a:extLst>
                  <a:ext uri="{FF2B5EF4-FFF2-40B4-BE49-F238E27FC236}">
                    <a16:creationId xmlns:a16="http://schemas.microsoft.com/office/drawing/2014/main" id="{3265EC2A-A0FB-9146-9B8F-3163F3CB8568}"/>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3571" t="20893" r="13096" b="20892"/>
              <a:stretch/>
            </p:blipFill>
            <p:spPr bwMode="auto">
              <a:xfrm>
                <a:off x="10720333" y="3669703"/>
                <a:ext cx="941583" cy="498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0028709" y="3107098"/>
              <a:ext cx="3223933" cy="246826"/>
              <a:chOff x="10028708" y="3137080"/>
              <a:chExt cx="3223933" cy="246826"/>
            </a:xfrm>
          </p:grpSpPr>
          <p:pic>
            <p:nvPicPr>
              <p:cNvPr id="100" name="Picture 9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28708" y="3141912"/>
                <a:ext cx="1598844" cy="237162"/>
              </a:xfrm>
              <a:prstGeom prst="rect">
                <a:avLst/>
              </a:prstGeom>
            </p:spPr>
          </p:pic>
          <p:pic>
            <p:nvPicPr>
              <p:cNvPr id="103" name="Picture 2" descr="https://lh4.googleusercontent.com/yxkpAvvwjKDHkItxdk7WOsLxcW_rOmiWLyhpDeJl5-ZraSsM6g-sJ4fA6Y5RTYUS9VfJ8ckMc1uFpCcYvRn9oQf0vb2PHj51akj6_t3ZvQimd1nLZTsXXtTFe_aUPRaqyfi2_aXI1JA">
                <a:extLst>
                  <a:ext uri="{FF2B5EF4-FFF2-40B4-BE49-F238E27FC236}">
                    <a16:creationId xmlns:a16="http://schemas.microsoft.com/office/drawing/2014/main" id="{4C35303A-EA67-784A-97A6-191011FE5E5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2048432" y="3137080"/>
                <a:ext cx="1204209" cy="24682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0" name="Rectangle 109">
            <a:extLst>
              <a:ext uri="{FF2B5EF4-FFF2-40B4-BE49-F238E27FC236}">
                <a16:creationId xmlns:a16="http://schemas.microsoft.com/office/drawing/2014/main" id="{C1243761-179D-7F49-B78F-813D5B631C0D}"/>
              </a:ext>
            </a:extLst>
          </p:cNvPr>
          <p:cNvSpPr/>
          <p:nvPr/>
        </p:nvSpPr>
        <p:spPr>
          <a:xfrm>
            <a:off x="5257800" y="5280990"/>
            <a:ext cx="4114800" cy="2514600"/>
          </a:xfrm>
          <a:prstGeom prst="rect">
            <a:avLst/>
          </a:prstGeom>
          <a:no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7F531E-FBA1-D042-8B98-916C6808ECF7}"/>
              </a:ext>
            </a:extLst>
          </p:cNvPr>
          <p:cNvSpPr/>
          <p:nvPr/>
        </p:nvSpPr>
        <p:spPr>
          <a:xfrm>
            <a:off x="5257800" y="4707833"/>
            <a:ext cx="4114800" cy="573156"/>
          </a:xfrm>
          <a:prstGeom prst="rect">
            <a:avLst/>
          </a:prstGeom>
          <a:gradFill flip="none" rotWithShape="1">
            <a:gsLst>
              <a:gs pos="0">
                <a:schemeClr val="accent1">
                  <a:lumMod val="5000"/>
                  <a:lumOff val="95000"/>
                  <a:alpha val="33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title="0">
            <a:extLst>
              <a:ext uri="{FF2B5EF4-FFF2-40B4-BE49-F238E27FC236}">
                <a16:creationId xmlns:a16="http://schemas.microsoft.com/office/drawing/2014/main" id="{B15A955D-75D3-BB4A-BB5B-55C5F06AB1D1}"/>
              </a:ext>
            </a:extLst>
          </p:cNvPr>
          <p:cNvSpPr txBox="1"/>
          <p:nvPr/>
        </p:nvSpPr>
        <p:spPr>
          <a:xfrm>
            <a:off x="5711689" y="4707834"/>
            <a:ext cx="3200400" cy="573156"/>
          </a:xfrm>
          <a:prstGeom prst="rect">
            <a:avLst/>
          </a:prstGeom>
          <a:noFill/>
        </p:spPr>
        <p:txBody>
          <a:bodyPr wrap="square" lIns="0" tIns="0" rIns="0" bIns="0" rtlCol="0" anchor="ctr">
            <a:noAutofit/>
          </a:bodyPr>
          <a:lstStyle/>
          <a:p>
            <a:pPr algn="ctr"/>
            <a:r>
              <a:rPr lang="en-US" sz="1500" dirty="0">
                <a:solidFill>
                  <a:srgbClr val="A6B0B9"/>
                </a:solidFill>
                <a:latin typeface="Arial" charset="0"/>
                <a:ea typeface="Arial" charset="0"/>
                <a:cs typeface="Arial" charset="0"/>
              </a:rPr>
              <a:t>HOSPITALITY</a:t>
            </a:r>
          </a:p>
        </p:txBody>
      </p:sp>
      <p:grpSp>
        <p:nvGrpSpPr>
          <p:cNvPr id="113" name="Group 112">
            <a:extLst>
              <a:ext uri="{FF2B5EF4-FFF2-40B4-BE49-F238E27FC236}">
                <a16:creationId xmlns:a16="http://schemas.microsoft.com/office/drawing/2014/main" id="{03294823-2709-8949-94D7-C4CD56976553}"/>
              </a:ext>
            </a:extLst>
          </p:cNvPr>
          <p:cNvGrpSpPr/>
          <p:nvPr/>
        </p:nvGrpSpPr>
        <p:grpSpPr>
          <a:xfrm>
            <a:off x="5900997" y="5510160"/>
            <a:ext cx="2828407" cy="2056261"/>
            <a:chOff x="10232708" y="5567163"/>
            <a:chExt cx="2828407" cy="2056261"/>
          </a:xfrm>
        </p:grpSpPr>
        <p:grpSp>
          <p:nvGrpSpPr>
            <p:cNvPr id="114" name="Group 113">
              <a:extLst>
                <a:ext uri="{FF2B5EF4-FFF2-40B4-BE49-F238E27FC236}">
                  <a16:creationId xmlns:a16="http://schemas.microsoft.com/office/drawing/2014/main" id="{3B3954AE-D610-CA41-8939-27A1C7E2E570}"/>
                </a:ext>
              </a:extLst>
            </p:cNvPr>
            <p:cNvGrpSpPr/>
            <p:nvPr/>
          </p:nvGrpSpPr>
          <p:grpSpPr>
            <a:xfrm>
              <a:off x="10232708" y="5567163"/>
              <a:ext cx="2828407" cy="482537"/>
              <a:chOff x="10255347" y="5567163"/>
              <a:chExt cx="2828407" cy="482537"/>
            </a:xfrm>
          </p:grpSpPr>
          <p:pic>
            <p:nvPicPr>
              <p:cNvPr id="121" name="Picture 120">
                <a:extLst>
                  <a:ext uri="{FF2B5EF4-FFF2-40B4-BE49-F238E27FC236}">
                    <a16:creationId xmlns:a16="http://schemas.microsoft.com/office/drawing/2014/main" id="{5A6433F2-0D47-B749-8CBF-ED4E53F594C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255347" y="5668714"/>
                <a:ext cx="1406569" cy="279435"/>
              </a:xfrm>
              <a:prstGeom prst="rect">
                <a:avLst/>
              </a:prstGeom>
            </p:spPr>
          </p:pic>
          <p:pic>
            <p:nvPicPr>
              <p:cNvPr id="122" name="Picture 121">
                <a:extLst>
                  <a:ext uri="{FF2B5EF4-FFF2-40B4-BE49-F238E27FC236}">
                    <a16:creationId xmlns:a16="http://schemas.microsoft.com/office/drawing/2014/main" id="{A9F9170E-6221-6F49-83D1-2DF852B7836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2114597" y="5567163"/>
                <a:ext cx="969157" cy="482537"/>
              </a:xfrm>
              <a:prstGeom prst="rect">
                <a:avLst/>
              </a:prstGeom>
            </p:spPr>
          </p:pic>
        </p:grpSp>
        <p:grpSp>
          <p:nvGrpSpPr>
            <p:cNvPr id="115" name="Group 114">
              <a:extLst>
                <a:ext uri="{FF2B5EF4-FFF2-40B4-BE49-F238E27FC236}">
                  <a16:creationId xmlns:a16="http://schemas.microsoft.com/office/drawing/2014/main" id="{4725ADD9-FA03-2E46-938C-1B1B729D5229}"/>
                </a:ext>
              </a:extLst>
            </p:cNvPr>
            <p:cNvGrpSpPr/>
            <p:nvPr/>
          </p:nvGrpSpPr>
          <p:grpSpPr>
            <a:xfrm>
              <a:off x="10703598" y="6334679"/>
              <a:ext cx="1886627" cy="605877"/>
              <a:chOff x="10630775" y="6253550"/>
              <a:chExt cx="1886627" cy="605877"/>
            </a:xfrm>
          </p:grpSpPr>
          <p:pic>
            <p:nvPicPr>
              <p:cNvPr id="119" name="Picture 118">
                <a:extLst>
                  <a:ext uri="{FF2B5EF4-FFF2-40B4-BE49-F238E27FC236}">
                    <a16:creationId xmlns:a16="http://schemas.microsoft.com/office/drawing/2014/main" id="{19F8E888-094A-4146-BAD3-42186EB74AF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652105" y="6253550"/>
                <a:ext cx="865297" cy="605877"/>
              </a:xfrm>
              <a:prstGeom prst="rect">
                <a:avLst/>
              </a:prstGeom>
            </p:spPr>
          </p:pic>
          <p:pic>
            <p:nvPicPr>
              <p:cNvPr id="120" name="Picture 119">
                <a:extLst>
                  <a:ext uri="{FF2B5EF4-FFF2-40B4-BE49-F238E27FC236}">
                    <a16:creationId xmlns:a16="http://schemas.microsoft.com/office/drawing/2014/main" id="{4A4FD581-6C42-DA48-AFE6-368D5412C92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630775" y="6253550"/>
                <a:ext cx="618240" cy="605876"/>
              </a:xfrm>
              <a:prstGeom prst="rect">
                <a:avLst/>
              </a:prstGeom>
            </p:spPr>
          </p:pic>
        </p:grpSp>
        <p:grpSp>
          <p:nvGrpSpPr>
            <p:cNvPr id="116" name="Group 115">
              <a:extLst>
                <a:ext uri="{FF2B5EF4-FFF2-40B4-BE49-F238E27FC236}">
                  <a16:creationId xmlns:a16="http://schemas.microsoft.com/office/drawing/2014/main" id="{393BE007-3253-1244-A360-078AD9F5CEEE}"/>
                </a:ext>
              </a:extLst>
            </p:cNvPr>
            <p:cNvGrpSpPr/>
            <p:nvPr/>
          </p:nvGrpSpPr>
          <p:grpSpPr>
            <a:xfrm>
              <a:off x="10318488" y="7225535"/>
              <a:ext cx="2656846" cy="397889"/>
              <a:chOff x="10210068" y="7225535"/>
              <a:chExt cx="2656846" cy="397889"/>
            </a:xfrm>
          </p:grpSpPr>
          <p:pic>
            <p:nvPicPr>
              <p:cNvPr id="117" name="Picture 116">
                <a:extLst>
                  <a:ext uri="{FF2B5EF4-FFF2-40B4-BE49-F238E27FC236}">
                    <a16:creationId xmlns:a16="http://schemas.microsoft.com/office/drawing/2014/main" id="{8454E25C-77D3-AD4B-A1AB-E4BBA8F0D75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210068" y="7280042"/>
                <a:ext cx="1206159" cy="288875"/>
              </a:xfrm>
              <a:prstGeom prst="rect">
                <a:avLst/>
              </a:prstGeom>
            </p:spPr>
          </p:pic>
          <p:pic>
            <p:nvPicPr>
              <p:cNvPr id="118" name="Picture 117">
                <a:extLst>
                  <a:ext uri="{FF2B5EF4-FFF2-40B4-BE49-F238E27FC236}">
                    <a16:creationId xmlns:a16="http://schemas.microsoft.com/office/drawing/2014/main" id="{7E710939-B5CD-7F42-A9F2-844B98951B7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803037" y="7225535"/>
                <a:ext cx="1063877" cy="397889"/>
              </a:xfrm>
              <a:prstGeom prst="rect">
                <a:avLst/>
              </a:prstGeom>
            </p:spPr>
          </p:pic>
        </p:grpSp>
      </p:grpSp>
      <p:grpSp>
        <p:nvGrpSpPr>
          <p:cNvPr id="43" name="Group 42">
            <a:extLst>
              <a:ext uri="{FF2B5EF4-FFF2-40B4-BE49-F238E27FC236}">
                <a16:creationId xmlns:a16="http://schemas.microsoft.com/office/drawing/2014/main" id="{248B0FFB-2368-EA4B-850C-9BBB64D9602A}"/>
              </a:ext>
            </a:extLst>
          </p:cNvPr>
          <p:cNvGrpSpPr/>
          <p:nvPr/>
        </p:nvGrpSpPr>
        <p:grpSpPr>
          <a:xfrm>
            <a:off x="10165412" y="5553307"/>
            <a:ext cx="2999631" cy="590090"/>
            <a:chOff x="9727628" y="5553307"/>
            <a:chExt cx="2999631" cy="590090"/>
          </a:xfrm>
        </p:grpSpPr>
        <p:pic>
          <p:nvPicPr>
            <p:cNvPr id="23" name="Picture 22">
              <a:extLst>
                <a:ext uri="{FF2B5EF4-FFF2-40B4-BE49-F238E27FC236}">
                  <a16:creationId xmlns:a16="http://schemas.microsoft.com/office/drawing/2014/main" id="{D07897D4-941C-5941-834D-2CCC203004B4}"/>
                </a:ext>
              </a:extLst>
            </p:cNvPr>
            <p:cNvPicPr>
              <a:picLocks noChangeAspect="1"/>
            </p:cNvPicPr>
            <p:nvPr/>
          </p:nvPicPr>
          <p:blipFill>
            <a:blip r:embed="rId37"/>
            <a:stretch>
              <a:fillRect/>
            </a:stretch>
          </p:blipFill>
          <p:spPr>
            <a:xfrm>
              <a:off x="9727628" y="5553307"/>
              <a:ext cx="1423592" cy="590090"/>
            </a:xfrm>
            <a:prstGeom prst="rect">
              <a:avLst/>
            </a:prstGeom>
          </p:spPr>
        </p:pic>
        <p:pic>
          <p:nvPicPr>
            <p:cNvPr id="31" name="Picture 30">
              <a:extLst>
                <a:ext uri="{FF2B5EF4-FFF2-40B4-BE49-F238E27FC236}">
                  <a16:creationId xmlns:a16="http://schemas.microsoft.com/office/drawing/2014/main" id="{47D42BAE-CF87-DA4F-957A-483A4F7BAC83}"/>
                </a:ext>
              </a:extLst>
            </p:cNvPr>
            <p:cNvPicPr>
              <a:picLocks noChangeAspect="1"/>
            </p:cNvPicPr>
            <p:nvPr/>
          </p:nvPicPr>
          <p:blipFill>
            <a:blip r:embed="rId38"/>
            <a:stretch>
              <a:fillRect/>
            </a:stretch>
          </p:blipFill>
          <p:spPr>
            <a:xfrm>
              <a:off x="11411415" y="5693547"/>
              <a:ext cx="1315844" cy="309610"/>
            </a:xfrm>
            <a:prstGeom prst="rect">
              <a:avLst/>
            </a:prstGeom>
          </p:spPr>
        </p:pic>
      </p:grpSp>
      <p:grpSp>
        <p:nvGrpSpPr>
          <p:cNvPr id="46" name="Group 45">
            <a:extLst>
              <a:ext uri="{FF2B5EF4-FFF2-40B4-BE49-F238E27FC236}">
                <a16:creationId xmlns:a16="http://schemas.microsoft.com/office/drawing/2014/main" id="{0549E31E-FABC-E947-B7A7-6D0075A255F8}"/>
              </a:ext>
            </a:extLst>
          </p:cNvPr>
          <p:cNvGrpSpPr/>
          <p:nvPr/>
        </p:nvGrpSpPr>
        <p:grpSpPr>
          <a:xfrm>
            <a:off x="10025998" y="6331333"/>
            <a:ext cx="3278458" cy="476498"/>
            <a:chOff x="9894849" y="6331333"/>
            <a:chExt cx="3278458" cy="476498"/>
          </a:xfrm>
        </p:grpSpPr>
        <p:pic>
          <p:nvPicPr>
            <p:cNvPr id="35" name="Picture 34">
              <a:extLst>
                <a:ext uri="{FF2B5EF4-FFF2-40B4-BE49-F238E27FC236}">
                  <a16:creationId xmlns:a16="http://schemas.microsoft.com/office/drawing/2014/main" id="{6735F3DA-1D15-5B40-8A69-2B2D3E4302BA}"/>
                </a:ext>
              </a:extLst>
            </p:cNvPr>
            <p:cNvPicPr>
              <a:picLocks noChangeAspect="1"/>
            </p:cNvPicPr>
            <p:nvPr/>
          </p:nvPicPr>
          <p:blipFill>
            <a:blip r:embed="rId39"/>
            <a:stretch>
              <a:fillRect/>
            </a:stretch>
          </p:blipFill>
          <p:spPr>
            <a:xfrm>
              <a:off x="9894849" y="6331333"/>
              <a:ext cx="1657815" cy="476498"/>
            </a:xfrm>
            <a:prstGeom prst="rect">
              <a:avLst/>
            </a:prstGeom>
          </p:spPr>
        </p:pic>
        <p:pic>
          <p:nvPicPr>
            <p:cNvPr id="38" name="Picture 37">
              <a:extLst>
                <a:ext uri="{FF2B5EF4-FFF2-40B4-BE49-F238E27FC236}">
                  <a16:creationId xmlns:a16="http://schemas.microsoft.com/office/drawing/2014/main" id="{987786EE-3B7A-6E43-BCC8-F1DE0D3453F8}"/>
                </a:ext>
              </a:extLst>
            </p:cNvPr>
            <p:cNvPicPr>
              <a:picLocks noChangeAspect="1"/>
            </p:cNvPicPr>
            <p:nvPr/>
          </p:nvPicPr>
          <p:blipFill>
            <a:blip r:embed="rId40"/>
            <a:stretch>
              <a:fillRect/>
            </a:stretch>
          </p:blipFill>
          <p:spPr>
            <a:xfrm>
              <a:off x="11931805" y="6425479"/>
              <a:ext cx="1241502" cy="288206"/>
            </a:xfrm>
            <a:prstGeom prst="rect">
              <a:avLst/>
            </a:prstGeom>
          </p:spPr>
        </p:pic>
      </p:grpSp>
      <p:grpSp>
        <p:nvGrpSpPr>
          <p:cNvPr id="47" name="Group 46">
            <a:extLst>
              <a:ext uri="{FF2B5EF4-FFF2-40B4-BE49-F238E27FC236}">
                <a16:creationId xmlns:a16="http://schemas.microsoft.com/office/drawing/2014/main" id="{C8EDF57E-1ACA-0C4F-AA70-285CF8237C7C}"/>
              </a:ext>
            </a:extLst>
          </p:cNvPr>
          <p:cNvGrpSpPr/>
          <p:nvPr/>
        </p:nvGrpSpPr>
        <p:grpSpPr>
          <a:xfrm>
            <a:off x="10117405" y="7057306"/>
            <a:ext cx="3095645" cy="443748"/>
            <a:chOff x="9661347" y="7057306"/>
            <a:chExt cx="3095645" cy="443748"/>
          </a:xfrm>
        </p:grpSpPr>
        <p:pic>
          <p:nvPicPr>
            <p:cNvPr id="40" name="Picture 39">
              <a:extLst>
                <a:ext uri="{FF2B5EF4-FFF2-40B4-BE49-F238E27FC236}">
                  <a16:creationId xmlns:a16="http://schemas.microsoft.com/office/drawing/2014/main" id="{AEA828F1-97F4-FC40-8801-C8F5887F4709}"/>
                </a:ext>
              </a:extLst>
            </p:cNvPr>
            <p:cNvPicPr>
              <a:picLocks noChangeAspect="1"/>
            </p:cNvPicPr>
            <p:nvPr/>
          </p:nvPicPr>
          <p:blipFill>
            <a:blip r:embed="rId41"/>
            <a:stretch>
              <a:fillRect/>
            </a:stretch>
          </p:blipFill>
          <p:spPr>
            <a:xfrm>
              <a:off x="9661347" y="7057306"/>
              <a:ext cx="1694311" cy="443748"/>
            </a:xfrm>
            <a:prstGeom prst="rect">
              <a:avLst/>
            </a:prstGeom>
          </p:spPr>
        </p:pic>
        <p:pic>
          <p:nvPicPr>
            <p:cNvPr id="42" name="Picture 41">
              <a:extLst>
                <a:ext uri="{FF2B5EF4-FFF2-40B4-BE49-F238E27FC236}">
                  <a16:creationId xmlns:a16="http://schemas.microsoft.com/office/drawing/2014/main" id="{3BEDFAA0-D6D9-F14B-A748-270EB1972440}"/>
                </a:ext>
              </a:extLst>
            </p:cNvPr>
            <p:cNvPicPr>
              <a:picLocks noChangeAspect="1"/>
            </p:cNvPicPr>
            <p:nvPr/>
          </p:nvPicPr>
          <p:blipFill>
            <a:blip r:embed="rId42"/>
            <a:stretch>
              <a:fillRect/>
            </a:stretch>
          </p:blipFill>
          <p:spPr>
            <a:xfrm>
              <a:off x="11664176" y="7153962"/>
              <a:ext cx="1092816" cy="250437"/>
            </a:xfrm>
            <a:prstGeom prst="rect">
              <a:avLst/>
            </a:prstGeom>
          </p:spPr>
        </p:pic>
      </p:grpSp>
    </p:spTree>
    <p:extLst>
      <p:ext uri="{BB962C8B-B14F-4D97-AF65-F5344CB8AC3E}">
        <p14:creationId xmlns:p14="http://schemas.microsoft.com/office/powerpoint/2010/main" val="26861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20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0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0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0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20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45" grpId="0"/>
      <p:bldP spid="53" grpId="0"/>
      <p:bldP spid="56" grpId="0"/>
      <p:bldP spid="59" grpId="0"/>
      <p:bldP spid="1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7"/>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buClr>
                <a:schemeClr val="lt1"/>
              </a:buClr>
            </a:pPr>
            <a:r>
              <a:rPr lang="en" sz="5760">
                <a:solidFill>
                  <a:srgbClr val="FFFFFF"/>
                </a:solidFill>
                <a:latin typeface="Helvetica Neue"/>
                <a:ea typeface="Helvetica Neue"/>
                <a:cs typeface="Helvetica Neue"/>
                <a:sym typeface="Helvetica Neue"/>
              </a:rPr>
              <a:t>Objections</a:t>
            </a:r>
            <a:endParaRPr sz="576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74748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8"/>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buClr>
                <a:schemeClr val="lt1"/>
              </a:buClr>
            </a:pPr>
            <a:r>
              <a:rPr lang="en" sz="5760">
                <a:solidFill>
                  <a:srgbClr val="23D2BE"/>
                </a:solidFill>
                <a:latin typeface="Helvetica Neue"/>
                <a:ea typeface="Helvetica Neue"/>
                <a:cs typeface="Helvetica Neue"/>
                <a:sym typeface="Helvetica Neue"/>
              </a:rPr>
              <a:t>Objection #1</a:t>
            </a:r>
            <a:endParaRPr sz="5760">
              <a:solidFill>
                <a:srgbClr val="23D2BE"/>
              </a:solidFill>
              <a:latin typeface="Helvetica Neue"/>
              <a:ea typeface="Helvetica Neue"/>
              <a:cs typeface="Helvetica Neue"/>
              <a:sym typeface="Helvetica Neue"/>
            </a:endParaRPr>
          </a:p>
          <a:p>
            <a:pPr marL="0" indent="0" algn="ctr">
              <a:buClr>
                <a:schemeClr val="lt1"/>
              </a:buClr>
            </a:pPr>
            <a:r>
              <a:rPr lang="en" sz="3680">
                <a:solidFill>
                  <a:srgbClr val="FFFFFF"/>
                </a:solidFill>
                <a:latin typeface="Helvetica Neue"/>
                <a:ea typeface="Helvetica Neue"/>
                <a:cs typeface="Helvetica Neue"/>
                <a:sym typeface="Helvetica Neue"/>
              </a:rPr>
              <a:t>“I don’t need this”</a:t>
            </a:r>
            <a:endParaRPr sz="368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44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1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9"/>
          <p:cNvSpPr txBox="1">
            <a:spLocks noGrp="1"/>
          </p:cNvSpPr>
          <p:nvPr>
            <p:ph type="body" idx="1"/>
          </p:nvPr>
        </p:nvSpPr>
        <p:spPr>
          <a:xfrm>
            <a:off x="2541880" y="381360"/>
            <a:ext cx="10991520" cy="86592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“I don’t need this”</a:t>
            </a:r>
            <a:endParaRPr>
              <a:solidFill>
                <a:schemeClr val="lt1"/>
              </a:solidFill>
              <a:latin typeface="Helvetica Neue"/>
              <a:ea typeface="Helvetica Neue"/>
              <a:cs typeface="Helvetica Neue"/>
              <a:sym typeface="Helvetica Neue"/>
            </a:endParaRPr>
          </a:p>
        </p:txBody>
      </p:sp>
      <p:pic>
        <p:nvPicPr>
          <p:cNvPr id="644" name="Google Shape;644;p59"/>
          <p:cNvPicPr preferRelativeResize="0"/>
          <p:nvPr/>
        </p:nvPicPr>
        <p:blipFill rotWithShape="1">
          <a:blip r:embed="rId3">
            <a:alphaModFix/>
          </a:blip>
          <a:srcRect/>
          <a:stretch/>
        </p:blipFill>
        <p:spPr>
          <a:xfrm>
            <a:off x="721949" y="1926379"/>
            <a:ext cx="2324160" cy="2951040"/>
          </a:xfrm>
          <a:prstGeom prst="rect">
            <a:avLst/>
          </a:prstGeom>
          <a:noFill/>
          <a:ln w="9525" cap="flat" cmpd="sng">
            <a:solidFill>
              <a:srgbClr val="E4E9EE"/>
            </a:solidFill>
            <a:prstDash val="solid"/>
            <a:round/>
            <a:headEnd type="none" w="sm" len="sm"/>
            <a:tailEnd type="none" w="sm" len="sm"/>
          </a:ln>
        </p:spPr>
      </p:pic>
      <p:pic>
        <p:nvPicPr>
          <p:cNvPr id="645" name="Google Shape;645;p59"/>
          <p:cNvPicPr preferRelativeResize="0"/>
          <p:nvPr/>
        </p:nvPicPr>
        <p:blipFill rotWithShape="1">
          <a:blip r:embed="rId4">
            <a:alphaModFix/>
          </a:blip>
          <a:srcRect/>
          <a:stretch/>
        </p:blipFill>
        <p:spPr>
          <a:xfrm>
            <a:off x="3164440" y="1926373"/>
            <a:ext cx="4032960" cy="2957280"/>
          </a:xfrm>
          <a:prstGeom prst="rect">
            <a:avLst/>
          </a:prstGeom>
          <a:noFill/>
          <a:ln w="9525" cap="flat" cmpd="sng">
            <a:solidFill>
              <a:srgbClr val="E4E9EE"/>
            </a:solidFill>
            <a:prstDash val="solid"/>
            <a:round/>
            <a:headEnd type="none" w="sm" len="sm"/>
            <a:tailEnd type="none" w="sm" len="sm"/>
          </a:ln>
        </p:spPr>
      </p:pic>
      <p:pic>
        <p:nvPicPr>
          <p:cNvPr id="646" name="Google Shape;646;p59"/>
          <p:cNvPicPr preferRelativeResize="0"/>
          <p:nvPr/>
        </p:nvPicPr>
        <p:blipFill rotWithShape="1">
          <a:blip r:embed="rId5">
            <a:alphaModFix/>
          </a:blip>
          <a:srcRect/>
          <a:stretch/>
        </p:blipFill>
        <p:spPr>
          <a:xfrm>
            <a:off x="7296885" y="1926379"/>
            <a:ext cx="3107520" cy="2951040"/>
          </a:xfrm>
          <a:prstGeom prst="rect">
            <a:avLst/>
          </a:prstGeom>
          <a:noFill/>
          <a:ln w="9525" cap="flat" cmpd="sng">
            <a:solidFill>
              <a:srgbClr val="E4E9EE"/>
            </a:solidFill>
            <a:prstDash val="solid"/>
            <a:round/>
            <a:headEnd type="none" w="sm" len="sm"/>
            <a:tailEnd type="none" w="sm" len="sm"/>
          </a:ln>
        </p:spPr>
      </p:pic>
      <p:sp>
        <p:nvSpPr>
          <p:cNvPr id="647" name="Google Shape;647;p59"/>
          <p:cNvSpPr txBox="1"/>
          <p:nvPr/>
        </p:nvSpPr>
        <p:spPr>
          <a:xfrm>
            <a:off x="634144" y="5240894"/>
            <a:ext cx="2499840" cy="77664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1760">
                <a:solidFill>
                  <a:srgbClr val="FFFFFF"/>
                </a:solidFill>
                <a:latin typeface="Helvetica Neue"/>
                <a:ea typeface="Helvetica Neue"/>
                <a:cs typeface="Helvetica Neue"/>
                <a:sym typeface="Helvetica Neue"/>
              </a:rPr>
              <a:t>BRODIE MART</a:t>
            </a:r>
            <a:endParaRPr>
              <a:solidFill>
                <a:srgbClr val="FFFFFF"/>
              </a:solidFill>
            </a:endParaRPr>
          </a:p>
        </p:txBody>
      </p:sp>
      <p:sp>
        <p:nvSpPr>
          <p:cNvPr id="648" name="Google Shape;648;p59"/>
          <p:cNvSpPr txBox="1"/>
          <p:nvPr/>
        </p:nvSpPr>
        <p:spPr>
          <a:xfrm>
            <a:off x="3039000" y="5240880"/>
            <a:ext cx="4028160" cy="865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1760">
                <a:solidFill>
                  <a:srgbClr val="FFFFFF"/>
                </a:solidFill>
                <a:latin typeface="Helvetica Neue"/>
                <a:ea typeface="Helvetica Neue"/>
                <a:cs typeface="Helvetica Neue"/>
                <a:sym typeface="Helvetica Neue"/>
              </a:rPr>
              <a:t>TOWN OF HILLSDALE</a:t>
            </a:r>
            <a:endParaRPr>
              <a:solidFill>
                <a:srgbClr val="FFFFFF"/>
              </a:solidFill>
            </a:endParaRPr>
          </a:p>
        </p:txBody>
      </p:sp>
      <p:sp>
        <p:nvSpPr>
          <p:cNvPr id="649" name="Google Shape;649;p59"/>
          <p:cNvSpPr txBox="1"/>
          <p:nvPr/>
        </p:nvSpPr>
        <p:spPr>
          <a:xfrm>
            <a:off x="7197360" y="5240883"/>
            <a:ext cx="3219360" cy="77664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1760">
                <a:solidFill>
                  <a:srgbClr val="FFFFFF"/>
                </a:solidFill>
                <a:latin typeface="Helvetica Neue"/>
                <a:ea typeface="Helvetica Neue"/>
                <a:cs typeface="Helvetica Neue"/>
                <a:sym typeface="Helvetica Neue"/>
              </a:rPr>
              <a:t>DYNASTY BUFFET</a:t>
            </a:r>
            <a:endParaRPr>
              <a:solidFill>
                <a:srgbClr val="FFFFFF"/>
              </a:solidFill>
            </a:endParaRPr>
          </a:p>
        </p:txBody>
      </p:sp>
      <p:pic>
        <p:nvPicPr>
          <p:cNvPr id="650" name="Google Shape;650;p59"/>
          <p:cNvPicPr preferRelativeResize="0"/>
          <p:nvPr/>
        </p:nvPicPr>
        <p:blipFill rotWithShape="1">
          <a:blip r:embed="rId6">
            <a:alphaModFix/>
          </a:blip>
          <a:srcRect/>
          <a:stretch/>
        </p:blipFill>
        <p:spPr>
          <a:xfrm>
            <a:off x="10514941" y="1920240"/>
            <a:ext cx="3499680" cy="2957280"/>
          </a:xfrm>
          <a:prstGeom prst="rect">
            <a:avLst/>
          </a:prstGeom>
          <a:noFill/>
          <a:ln w="9525" cap="flat" cmpd="sng">
            <a:solidFill>
              <a:srgbClr val="E4E9EE"/>
            </a:solidFill>
            <a:prstDash val="solid"/>
            <a:round/>
            <a:headEnd type="none" w="sm" len="sm"/>
            <a:tailEnd type="none" w="sm" len="sm"/>
          </a:ln>
        </p:spPr>
      </p:pic>
      <p:sp>
        <p:nvSpPr>
          <p:cNvPr id="651" name="Google Shape;651;p59"/>
          <p:cNvSpPr txBox="1"/>
          <p:nvPr/>
        </p:nvSpPr>
        <p:spPr>
          <a:xfrm>
            <a:off x="10514941" y="5240894"/>
            <a:ext cx="3499680" cy="13008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1760">
                <a:solidFill>
                  <a:srgbClr val="FFFFFF"/>
                </a:solidFill>
                <a:latin typeface="Helvetica Neue"/>
                <a:ea typeface="Helvetica Neue"/>
                <a:cs typeface="Helvetica Neue"/>
                <a:sym typeface="Helvetica Neue"/>
              </a:rPr>
              <a:t>ELMHURST HOSPITAL</a:t>
            </a:r>
            <a:endParaRPr>
              <a:solidFill>
                <a:srgbClr val="FFFFFF"/>
              </a:solidFill>
            </a:endParaRPr>
          </a:p>
        </p:txBody>
      </p:sp>
      <p:sp>
        <p:nvSpPr>
          <p:cNvPr id="652" name="Google Shape;652;p59"/>
          <p:cNvSpPr txBox="1"/>
          <p:nvPr/>
        </p:nvSpPr>
        <p:spPr>
          <a:xfrm>
            <a:off x="594480" y="6342120"/>
            <a:ext cx="13441440" cy="776640"/>
          </a:xfrm>
          <a:prstGeom prst="rect">
            <a:avLst/>
          </a:prstGeom>
          <a:noFill/>
          <a:ln>
            <a:noFill/>
          </a:ln>
        </p:spPr>
        <p:txBody>
          <a:bodyPr spcFirstLastPara="1" wrap="square" lIns="146280" tIns="146280" rIns="146280" bIns="146280" anchor="t" anchorCtr="0">
            <a:noAutofit/>
          </a:bodyPr>
          <a:lstStyle/>
          <a:p>
            <a:pPr algn="ctr">
              <a:spcBef>
                <a:spcPts val="0"/>
              </a:spcBef>
              <a:spcAft>
                <a:spcPts val="0"/>
              </a:spcAft>
              <a:buClr>
                <a:schemeClr val="lt1"/>
              </a:buClr>
            </a:pPr>
            <a:r>
              <a:rPr lang="en" sz="2880" b="1">
                <a:solidFill>
                  <a:srgbClr val="FFFFFF"/>
                </a:solidFill>
                <a:latin typeface="Helvetica Neue"/>
                <a:ea typeface="Helvetica Neue"/>
                <a:cs typeface="Helvetica Neue"/>
                <a:sym typeface="Helvetica Neue"/>
              </a:rPr>
              <a:t>“Your digital presence is as foundational as your business’s signage.”</a:t>
            </a:r>
            <a:endParaRPr sz="2880" b="1">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589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fade">
                                      <p:cBhvr>
                                        <p:cTn id="7" dur="1000"/>
                                        <p:tgtEl>
                                          <p:spTgt spid="644"/>
                                        </p:tgtEl>
                                      </p:cBhvr>
                                    </p:animEffect>
                                  </p:childTnLst>
                                </p:cTn>
                              </p:par>
                              <p:par>
                                <p:cTn id="8" presetID="10" presetClass="entr" presetSubtype="0" fill="hold" nodeType="withEffect">
                                  <p:stCondLst>
                                    <p:cond delay="0"/>
                                  </p:stCondLst>
                                  <p:childTnLst>
                                    <p:set>
                                      <p:cBhvr>
                                        <p:cTn id="9" dur="1" fill="hold">
                                          <p:stCondLst>
                                            <p:cond delay="0"/>
                                          </p:stCondLst>
                                        </p:cTn>
                                        <p:tgtEl>
                                          <p:spTgt spid="647"/>
                                        </p:tgtEl>
                                        <p:attrNameLst>
                                          <p:attrName>style.visibility</p:attrName>
                                        </p:attrNameLst>
                                      </p:cBhvr>
                                      <p:to>
                                        <p:strVal val="visible"/>
                                      </p:to>
                                    </p:set>
                                    <p:animEffect transition="in" filter="fade">
                                      <p:cBhvr>
                                        <p:cTn id="10" dur="1000"/>
                                        <p:tgtEl>
                                          <p:spTgt spid="6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5"/>
                                        </p:tgtEl>
                                        <p:attrNameLst>
                                          <p:attrName>style.visibility</p:attrName>
                                        </p:attrNameLst>
                                      </p:cBhvr>
                                      <p:to>
                                        <p:strVal val="visible"/>
                                      </p:to>
                                    </p:set>
                                    <p:animEffect transition="in" filter="fade">
                                      <p:cBhvr>
                                        <p:cTn id="15" dur="1000"/>
                                        <p:tgtEl>
                                          <p:spTgt spid="645"/>
                                        </p:tgtEl>
                                      </p:cBhvr>
                                    </p:animEffect>
                                  </p:childTnLst>
                                </p:cTn>
                              </p:par>
                              <p:par>
                                <p:cTn id="16" presetID="10" presetClass="entr" presetSubtype="0" fill="hold" nodeType="withEffect">
                                  <p:stCondLst>
                                    <p:cond delay="0"/>
                                  </p:stCondLst>
                                  <p:childTnLst>
                                    <p:set>
                                      <p:cBhvr>
                                        <p:cTn id="17" dur="1" fill="hold">
                                          <p:stCondLst>
                                            <p:cond delay="0"/>
                                          </p:stCondLst>
                                        </p:cTn>
                                        <p:tgtEl>
                                          <p:spTgt spid="648"/>
                                        </p:tgtEl>
                                        <p:attrNameLst>
                                          <p:attrName>style.visibility</p:attrName>
                                        </p:attrNameLst>
                                      </p:cBhvr>
                                      <p:to>
                                        <p:strVal val="visible"/>
                                      </p:to>
                                    </p:set>
                                    <p:animEffect transition="in" filter="fade">
                                      <p:cBhvr>
                                        <p:cTn id="18" dur="1000"/>
                                        <p:tgtEl>
                                          <p:spTgt spid="6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46"/>
                                        </p:tgtEl>
                                        <p:attrNameLst>
                                          <p:attrName>style.visibility</p:attrName>
                                        </p:attrNameLst>
                                      </p:cBhvr>
                                      <p:to>
                                        <p:strVal val="visible"/>
                                      </p:to>
                                    </p:set>
                                    <p:animEffect transition="in" filter="fade">
                                      <p:cBhvr>
                                        <p:cTn id="23" dur="1000"/>
                                        <p:tgtEl>
                                          <p:spTgt spid="646"/>
                                        </p:tgtEl>
                                      </p:cBhvr>
                                    </p:animEffect>
                                  </p:childTnLst>
                                </p:cTn>
                              </p:par>
                              <p:par>
                                <p:cTn id="24" presetID="10" presetClass="entr" presetSubtype="0" fill="hold" nodeType="withEffect">
                                  <p:stCondLst>
                                    <p:cond delay="0"/>
                                  </p:stCondLst>
                                  <p:childTnLst>
                                    <p:set>
                                      <p:cBhvr>
                                        <p:cTn id="25" dur="1" fill="hold">
                                          <p:stCondLst>
                                            <p:cond delay="0"/>
                                          </p:stCondLst>
                                        </p:cTn>
                                        <p:tgtEl>
                                          <p:spTgt spid="649"/>
                                        </p:tgtEl>
                                        <p:attrNameLst>
                                          <p:attrName>style.visibility</p:attrName>
                                        </p:attrNameLst>
                                      </p:cBhvr>
                                      <p:to>
                                        <p:strVal val="visible"/>
                                      </p:to>
                                    </p:set>
                                    <p:animEffect transition="in" filter="fade">
                                      <p:cBhvr>
                                        <p:cTn id="26" dur="1000"/>
                                        <p:tgtEl>
                                          <p:spTgt spid="6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50"/>
                                        </p:tgtEl>
                                        <p:attrNameLst>
                                          <p:attrName>style.visibility</p:attrName>
                                        </p:attrNameLst>
                                      </p:cBhvr>
                                      <p:to>
                                        <p:strVal val="visible"/>
                                      </p:to>
                                    </p:set>
                                    <p:animEffect transition="in" filter="fade">
                                      <p:cBhvr>
                                        <p:cTn id="31" dur="1000"/>
                                        <p:tgtEl>
                                          <p:spTgt spid="650"/>
                                        </p:tgtEl>
                                      </p:cBhvr>
                                    </p:animEffect>
                                  </p:childTnLst>
                                </p:cTn>
                              </p:par>
                              <p:par>
                                <p:cTn id="32" presetID="10" presetClass="entr" presetSubtype="0" fill="hold" nodeType="withEffect">
                                  <p:stCondLst>
                                    <p:cond delay="0"/>
                                  </p:stCondLst>
                                  <p:childTnLst>
                                    <p:set>
                                      <p:cBhvr>
                                        <p:cTn id="33" dur="1" fill="hold">
                                          <p:stCondLst>
                                            <p:cond delay="0"/>
                                          </p:stCondLst>
                                        </p:cTn>
                                        <p:tgtEl>
                                          <p:spTgt spid="651"/>
                                        </p:tgtEl>
                                        <p:attrNameLst>
                                          <p:attrName>style.visibility</p:attrName>
                                        </p:attrNameLst>
                                      </p:cBhvr>
                                      <p:to>
                                        <p:strVal val="visible"/>
                                      </p:to>
                                    </p:set>
                                    <p:animEffect transition="in" filter="fade">
                                      <p:cBhvr>
                                        <p:cTn id="34" dur="1000"/>
                                        <p:tgtEl>
                                          <p:spTgt spid="6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52"/>
                                        </p:tgtEl>
                                        <p:attrNameLst>
                                          <p:attrName>style.visibility</p:attrName>
                                        </p:attrNameLst>
                                      </p:cBhvr>
                                      <p:to>
                                        <p:strVal val="visible"/>
                                      </p:to>
                                    </p:set>
                                    <p:animEffect transition="in" filter="fade">
                                      <p:cBhvr>
                                        <p:cTn id="39" dur="1000"/>
                                        <p:tgtEl>
                                          <p:spTgt spid="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0"/>
          <p:cNvSpPr/>
          <p:nvPr/>
        </p:nvSpPr>
        <p:spPr>
          <a:xfrm>
            <a:off x="2314080" y="1582560"/>
            <a:ext cx="4393920" cy="4332960"/>
          </a:xfrm>
          <a:prstGeom prst="ellipse">
            <a:avLst/>
          </a:prstGeom>
          <a:noFill/>
          <a:ln w="3810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r>
              <a:rPr lang="en"/>
              <a:t> </a:t>
            </a:r>
            <a:endParaRPr/>
          </a:p>
        </p:txBody>
      </p:sp>
      <p:sp>
        <p:nvSpPr>
          <p:cNvPr id="658" name="Google Shape;658;p60"/>
          <p:cNvSpPr txBox="1"/>
          <p:nvPr/>
        </p:nvSpPr>
        <p:spPr>
          <a:xfrm>
            <a:off x="2992080" y="2092160"/>
            <a:ext cx="3037920" cy="2563680"/>
          </a:xfrm>
          <a:prstGeom prst="rect">
            <a:avLst/>
          </a:prstGeom>
          <a:noFill/>
          <a:ln>
            <a:noFill/>
          </a:ln>
        </p:spPr>
        <p:txBody>
          <a:bodyPr spcFirstLastPara="1" wrap="square" lIns="146280" tIns="146280" rIns="146280" bIns="146280" anchor="t" anchorCtr="0">
            <a:noAutofit/>
          </a:bodyPr>
          <a:lstStyle/>
          <a:p>
            <a:pPr algn="ctr">
              <a:spcBef>
                <a:spcPts val="0"/>
              </a:spcBef>
              <a:spcAft>
                <a:spcPts val="0"/>
              </a:spcAft>
            </a:pPr>
            <a:r>
              <a:rPr lang="en" sz="4800">
                <a:solidFill>
                  <a:srgbClr val="23D2BE"/>
                </a:solidFill>
                <a:latin typeface="Helvetica Neue"/>
                <a:ea typeface="Helvetica Neue"/>
                <a:cs typeface="Helvetica Neue"/>
                <a:sym typeface="Helvetica Neue"/>
              </a:rPr>
              <a:t>76%</a:t>
            </a:r>
            <a:endParaRPr sz="4800">
              <a:solidFill>
                <a:srgbClr val="23D2BE"/>
              </a:solidFill>
              <a:latin typeface="Helvetica Neue"/>
              <a:ea typeface="Helvetica Neue"/>
              <a:cs typeface="Helvetica Neue"/>
              <a:sym typeface="Helvetica Neue"/>
            </a:endParaRPr>
          </a:p>
          <a:p>
            <a:pPr algn="ctr">
              <a:spcBef>
                <a:spcPts val="0"/>
              </a:spcBef>
              <a:spcAft>
                <a:spcPts val="0"/>
              </a:spcAft>
            </a:pPr>
            <a:r>
              <a:rPr lang="en" sz="2880">
                <a:solidFill>
                  <a:schemeClr val="lt1"/>
                </a:solidFill>
                <a:latin typeface="Helvetica Neue"/>
                <a:ea typeface="Helvetica Neue"/>
                <a:cs typeface="Helvetica Neue"/>
                <a:sym typeface="Helvetica Neue"/>
              </a:rPr>
              <a:t>of people who use location search buy within one business day </a:t>
            </a:r>
            <a:endParaRPr sz="2880">
              <a:solidFill>
                <a:schemeClr val="lt1"/>
              </a:solidFill>
              <a:latin typeface="Helvetica Neue"/>
              <a:ea typeface="Helvetica Neue"/>
              <a:cs typeface="Helvetica Neue"/>
              <a:sym typeface="Helvetica Neue"/>
            </a:endParaRPr>
          </a:p>
        </p:txBody>
      </p:sp>
      <p:sp>
        <p:nvSpPr>
          <p:cNvPr id="659" name="Google Shape;659;p60"/>
          <p:cNvSpPr txBox="1"/>
          <p:nvPr/>
        </p:nvSpPr>
        <p:spPr>
          <a:xfrm>
            <a:off x="1730160" y="6600040"/>
            <a:ext cx="11170080" cy="959040"/>
          </a:xfrm>
          <a:prstGeom prst="rect">
            <a:avLst/>
          </a:prstGeom>
          <a:noFill/>
          <a:ln>
            <a:noFill/>
          </a:ln>
        </p:spPr>
        <p:txBody>
          <a:bodyPr spcFirstLastPara="1" wrap="square" lIns="146280" tIns="146280" rIns="146280" bIns="146280" anchor="t" anchorCtr="0">
            <a:noAutofit/>
          </a:bodyPr>
          <a:lstStyle/>
          <a:p>
            <a:pPr algn="ctr">
              <a:spcBef>
                <a:spcPts val="0"/>
              </a:spcBef>
              <a:spcAft>
                <a:spcPts val="0"/>
              </a:spcAft>
            </a:pPr>
            <a:r>
              <a:rPr lang="en" sz="3200" b="1">
                <a:solidFill>
                  <a:srgbClr val="FFFFFF"/>
                </a:solidFill>
                <a:latin typeface="Helvetica Neue"/>
                <a:ea typeface="Helvetica Neue"/>
                <a:cs typeface="Helvetica Neue"/>
                <a:sym typeface="Helvetica Neue"/>
              </a:rPr>
              <a:t>Missing/Wrong Information = LOST SALES!</a:t>
            </a:r>
            <a:endParaRPr sz="3200" b="1">
              <a:solidFill>
                <a:srgbClr val="FFFFFF"/>
              </a:solidFill>
              <a:latin typeface="Helvetica Neue"/>
              <a:ea typeface="Helvetica Neue"/>
              <a:cs typeface="Helvetica Neue"/>
              <a:sym typeface="Helvetica Neue"/>
            </a:endParaRPr>
          </a:p>
        </p:txBody>
      </p:sp>
      <p:sp>
        <p:nvSpPr>
          <p:cNvPr id="660" name="Google Shape;660;p60"/>
          <p:cNvSpPr/>
          <p:nvPr/>
        </p:nvSpPr>
        <p:spPr>
          <a:xfrm>
            <a:off x="8044320" y="1582560"/>
            <a:ext cx="4393920" cy="4332960"/>
          </a:xfrm>
          <a:prstGeom prst="ellipse">
            <a:avLst/>
          </a:prstGeom>
          <a:noFill/>
          <a:ln w="3810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r>
              <a:rPr lang="en"/>
              <a:t> </a:t>
            </a:r>
            <a:endParaRPr/>
          </a:p>
        </p:txBody>
      </p:sp>
      <p:sp>
        <p:nvSpPr>
          <p:cNvPr id="661" name="Google Shape;661;p60"/>
          <p:cNvSpPr txBox="1"/>
          <p:nvPr/>
        </p:nvSpPr>
        <p:spPr>
          <a:xfrm>
            <a:off x="8478480" y="2092160"/>
            <a:ext cx="3594240" cy="2563680"/>
          </a:xfrm>
          <a:prstGeom prst="rect">
            <a:avLst/>
          </a:prstGeom>
          <a:noFill/>
          <a:ln>
            <a:noFill/>
          </a:ln>
        </p:spPr>
        <p:txBody>
          <a:bodyPr spcFirstLastPara="1" wrap="square" lIns="146280" tIns="146280" rIns="146280" bIns="146280" anchor="t" anchorCtr="0">
            <a:noAutofit/>
          </a:bodyPr>
          <a:lstStyle/>
          <a:p>
            <a:pPr algn="ctr">
              <a:spcBef>
                <a:spcPts val="0"/>
              </a:spcBef>
              <a:spcAft>
                <a:spcPts val="0"/>
              </a:spcAft>
            </a:pPr>
            <a:r>
              <a:rPr lang="en" sz="4800">
                <a:solidFill>
                  <a:srgbClr val="23D2BE"/>
                </a:solidFill>
                <a:latin typeface="Helvetica Neue"/>
                <a:ea typeface="Helvetica Neue"/>
                <a:cs typeface="Helvetica Neue"/>
                <a:sym typeface="Helvetica Neue"/>
              </a:rPr>
              <a:t>43%</a:t>
            </a:r>
            <a:endParaRPr sz="4800">
              <a:solidFill>
                <a:srgbClr val="23D2BE"/>
              </a:solidFill>
              <a:latin typeface="Helvetica Neue"/>
              <a:ea typeface="Helvetica Neue"/>
              <a:cs typeface="Helvetica Neue"/>
              <a:sym typeface="Helvetica Neue"/>
            </a:endParaRPr>
          </a:p>
          <a:p>
            <a:pPr algn="ctr">
              <a:spcBef>
                <a:spcPts val="0"/>
              </a:spcBef>
              <a:spcAft>
                <a:spcPts val="0"/>
              </a:spcAft>
            </a:pPr>
            <a:r>
              <a:rPr lang="en" sz="2880">
                <a:solidFill>
                  <a:schemeClr val="lt1"/>
                </a:solidFill>
                <a:latin typeface="Helvetica Neue"/>
                <a:ea typeface="Helvetica Neue"/>
                <a:cs typeface="Helvetica Neue"/>
                <a:sym typeface="Helvetica Neue"/>
              </a:rPr>
              <a:t>of businesses across the US have at least one incorrect or missing address online</a:t>
            </a:r>
            <a:endParaRPr sz="2880">
              <a:solidFill>
                <a:schemeClr val="lt1"/>
              </a:solidFill>
              <a:latin typeface="Helvetica Neue"/>
              <a:ea typeface="Helvetica Neue"/>
              <a:cs typeface="Helvetica Neue"/>
              <a:sym typeface="Helvetica Neue"/>
            </a:endParaRPr>
          </a:p>
          <a:p>
            <a:pPr algn="ctr">
              <a:spcBef>
                <a:spcPts val="0"/>
              </a:spcBef>
              <a:spcAft>
                <a:spcPts val="0"/>
              </a:spcAft>
            </a:pPr>
            <a:endParaRPr sz="4800">
              <a:solidFill>
                <a:schemeClr val="lt1"/>
              </a:solidFill>
              <a:latin typeface="Helvetica Neue"/>
              <a:ea typeface="Helvetica Neue"/>
              <a:cs typeface="Helvetica Neue"/>
              <a:sym typeface="Helvetica Neue"/>
            </a:endParaRPr>
          </a:p>
        </p:txBody>
      </p:sp>
      <p:sp>
        <p:nvSpPr>
          <p:cNvPr id="662" name="Google Shape;662;p60"/>
          <p:cNvSpPr txBox="1">
            <a:spLocks noGrp="1"/>
          </p:cNvSpPr>
          <p:nvPr>
            <p:ph type="body" idx="1"/>
          </p:nvPr>
        </p:nvSpPr>
        <p:spPr>
          <a:xfrm>
            <a:off x="2541880" y="381360"/>
            <a:ext cx="10991520" cy="86592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chemeClr val="lt1"/>
                </a:solidFill>
                <a:latin typeface="Helvetica Neue"/>
                <a:ea typeface="Helvetica Neue"/>
                <a:cs typeface="Helvetica Neue"/>
                <a:sym typeface="Helvetica Neue"/>
              </a:rPr>
              <a:t>“I don’t need this”</a:t>
            </a:r>
            <a:endParaRPr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466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Effect transition="in" filter="fade">
                                      <p:cBhvr>
                                        <p:cTn id="7" dur="1000"/>
                                        <p:tgtEl>
                                          <p:spTgt spid="658"/>
                                        </p:tgtEl>
                                      </p:cBhvr>
                                    </p:animEffect>
                                  </p:childTnLst>
                                </p:cTn>
                              </p:par>
                              <p:par>
                                <p:cTn id="8" presetID="10" presetClass="entr" presetSubtype="0" fill="hold" nodeType="withEffect">
                                  <p:stCondLst>
                                    <p:cond delay="0"/>
                                  </p:stCondLst>
                                  <p:childTnLst>
                                    <p:set>
                                      <p:cBhvr>
                                        <p:cTn id="9" dur="1" fill="hold">
                                          <p:stCondLst>
                                            <p:cond delay="0"/>
                                          </p:stCondLst>
                                        </p:cTn>
                                        <p:tgtEl>
                                          <p:spTgt spid="657"/>
                                        </p:tgtEl>
                                        <p:attrNameLst>
                                          <p:attrName>style.visibility</p:attrName>
                                        </p:attrNameLst>
                                      </p:cBhvr>
                                      <p:to>
                                        <p:strVal val="visible"/>
                                      </p:to>
                                    </p:set>
                                    <p:animEffect transition="in" filter="fade">
                                      <p:cBhvr>
                                        <p:cTn id="10" dur="1000"/>
                                        <p:tgtEl>
                                          <p:spTgt spid="6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1"/>
                                        </p:tgtEl>
                                        <p:attrNameLst>
                                          <p:attrName>style.visibility</p:attrName>
                                        </p:attrNameLst>
                                      </p:cBhvr>
                                      <p:to>
                                        <p:strVal val="visible"/>
                                      </p:to>
                                    </p:set>
                                    <p:animEffect transition="in" filter="fade">
                                      <p:cBhvr>
                                        <p:cTn id="15" dur="1000"/>
                                        <p:tgtEl>
                                          <p:spTgt spid="661"/>
                                        </p:tgtEl>
                                      </p:cBhvr>
                                    </p:animEffect>
                                  </p:childTnLst>
                                </p:cTn>
                              </p:par>
                              <p:par>
                                <p:cTn id="16" presetID="10" presetClass="entr" presetSubtype="0" fill="hold" nodeType="withEffect">
                                  <p:stCondLst>
                                    <p:cond delay="0"/>
                                  </p:stCondLst>
                                  <p:childTnLst>
                                    <p:set>
                                      <p:cBhvr>
                                        <p:cTn id="17" dur="1" fill="hold">
                                          <p:stCondLst>
                                            <p:cond delay="0"/>
                                          </p:stCondLst>
                                        </p:cTn>
                                        <p:tgtEl>
                                          <p:spTgt spid="660"/>
                                        </p:tgtEl>
                                        <p:attrNameLst>
                                          <p:attrName>style.visibility</p:attrName>
                                        </p:attrNameLst>
                                      </p:cBhvr>
                                      <p:to>
                                        <p:strVal val="visible"/>
                                      </p:to>
                                    </p:set>
                                    <p:animEffect transition="in" filter="fade">
                                      <p:cBhvr>
                                        <p:cTn id="18" dur="1000"/>
                                        <p:tgtEl>
                                          <p:spTgt spid="6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59"/>
                                        </p:tgtEl>
                                        <p:attrNameLst>
                                          <p:attrName>style.visibility</p:attrName>
                                        </p:attrNameLst>
                                      </p:cBhvr>
                                      <p:to>
                                        <p:strVal val="visible"/>
                                      </p:to>
                                    </p:set>
                                    <p:animEffect transition="in" filter="fade">
                                      <p:cBhvr>
                                        <p:cTn id="23"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1"/>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buClr>
                <a:schemeClr val="lt1"/>
              </a:buClr>
            </a:pPr>
            <a:r>
              <a:rPr lang="en" sz="5760">
                <a:solidFill>
                  <a:srgbClr val="23D2BE"/>
                </a:solidFill>
                <a:latin typeface="Helvetica Neue"/>
                <a:ea typeface="Helvetica Neue"/>
                <a:cs typeface="Helvetica Neue"/>
                <a:sym typeface="Helvetica Neue"/>
              </a:rPr>
              <a:t>Objection #2</a:t>
            </a:r>
            <a:endParaRPr sz="5760">
              <a:solidFill>
                <a:srgbClr val="23D2BE"/>
              </a:solidFill>
              <a:latin typeface="Helvetica Neue"/>
              <a:ea typeface="Helvetica Neue"/>
              <a:cs typeface="Helvetica Neue"/>
              <a:sym typeface="Helvetica Neue"/>
            </a:endParaRPr>
          </a:p>
          <a:p>
            <a:pPr marL="0" indent="0" algn="ctr">
              <a:buClr>
                <a:schemeClr val="lt1"/>
              </a:buClr>
            </a:pPr>
            <a:r>
              <a:rPr lang="en">
                <a:solidFill>
                  <a:srgbClr val="FFFFFF"/>
                </a:solidFill>
                <a:latin typeface="Helvetica Neue"/>
                <a:ea typeface="Helvetica Neue"/>
                <a:cs typeface="Helvetica Neue"/>
                <a:sym typeface="Helvetica Neue"/>
              </a:rPr>
              <a:t>“I only care about Google”</a:t>
            </a:r>
            <a:endParaRPr>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264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fade">
                                      <p:cBhvr>
                                        <p:cTn id="7"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63836" y="5423671"/>
            <a:ext cx="13970323" cy="2805929"/>
          </a:xfrm>
          <a:prstGeom prst="rect">
            <a:avLst/>
          </a:prstGeom>
        </p:spPr>
      </p:pic>
      <p:sp>
        <p:nvSpPr>
          <p:cNvPr id="50" name="Text Placeholder 5"/>
          <p:cNvSpPr txBox="1">
            <a:spLocks/>
          </p:cNvSpPr>
          <p:nvPr/>
        </p:nvSpPr>
        <p:spPr>
          <a:xfrm>
            <a:off x="1828800" y="457200"/>
            <a:ext cx="10972800" cy="914400"/>
          </a:xfrm>
          <a:prstGeom prst="rect">
            <a:avLst/>
          </a:prstGeom>
        </p:spPr>
        <p:txBody>
          <a:bodyPr lIns="0" tIns="0" rIns="0" bIns="0" anchor="t"/>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3000" dirty="0">
                <a:ea typeface="Arial" charset="0"/>
                <a:cs typeface="Arial" charset="0"/>
              </a:rPr>
              <a:t>A </a:t>
            </a:r>
            <a:r>
              <a:rPr lang="en-US" sz="3000" dirty="0">
                <a:solidFill>
                  <a:srgbClr val="FEC131"/>
                </a:solidFill>
                <a:ea typeface="Arial" charset="0"/>
                <a:cs typeface="Arial" charset="0"/>
              </a:rPr>
              <a:t>new channel </a:t>
            </a:r>
            <a:r>
              <a:rPr lang="en-US" sz="3000" dirty="0">
                <a:ea typeface="Arial" charset="0"/>
                <a:cs typeface="Arial" charset="0"/>
              </a:rPr>
              <a:t>for customer engagement</a:t>
            </a:r>
          </a:p>
        </p:txBody>
      </p:sp>
      <p:sp>
        <p:nvSpPr>
          <p:cNvPr id="52" name="TextBox 51" title="0"/>
          <p:cNvSpPr txBox="1"/>
          <p:nvPr/>
        </p:nvSpPr>
        <p:spPr>
          <a:xfrm>
            <a:off x="1886400" y="1966931"/>
            <a:ext cx="2743200" cy="215444"/>
          </a:xfrm>
          <a:prstGeom prst="rect">
            <a:avLst/>
          </a:prstGeom>
          <a:noFill/>
        </p:spPr>
        <p:txBody>
          <a:bodyPr wrap="square" lIns="0" tIns="0" rIns="0" bIns="0" rtlCol="0">
            <a:spAutoFit/>
          </a:bodyPr>
          <a:lstStyle/>
          <a:p>
            <a:pPr algn="ctr"/>
            <a:r>
              <a:rPr lang="en-US" sz="1400" dirty="0">
                <a:latin typeface="Arial" charset="0"/>
                <a:ea typeface="Arial" charset="0"/>
                <a:cs typeface="Arial" charset="0"/>
              </a:rPr>
              <a:t>Website &amp; Mobile Website</a:t>
            </a:r>
          </a:p>
        </p:txBody>
      </p:sp>
      <p:sp>
        <p:nvSpPr>
          <p:cNvPr id="53" name="TextBox 52" title="0"/>
          <p:cNvSpPr txBox="1"/>
          <p:nvPr/>
        </p:nvSpPr>
        <p:spPr>
          <a:xfrm>
            <a:off x="6599645" y="6638092"/>
            <a:ext cx="3657600" cy="677108"/>
          </a:xfrm>
          <a:prstGeom prst="rect">
            <a:avLst/>
          </a:prstGeom>
          <a:noFill/>
        </p:spPr>
        <p:txBody>
          <a:bodyPr wrap="square" lIns="0" tIns="0" rIns="0" bIns="0" rtlCol="0">
            <a:spAutoFit/>
          </a:bodyPr>
          <a:lstStyle/>
          <a:p>
            <a:pPr algn="ctr"/>
            <a:r>
              <a:rPr lang="en-US" sz="2200" b="1" dirty="0">
                <a:solidFill>
                  <a:srgbClr val="FEC131"/>
                </a:solidFill>
                <a:latin typeface="Arial" charset="0"/>
                <a:ea typeface="Arial" charset="0"/>
                <a:cs typeface="Arial" charset="0"/>
              </a:rPr>
              <a:t>73%</a:t>
            </a:r>
            <a:r>
              <a:rPr lang="en-US" sz="2200" dirty="0">
                <a:solidFill>
                  <a:srgbClr val="FEC131"/>
                </a:solidFill>
                <a:latin typeface="Arial" charset="0"/>
                <a:ea typeface="Arial" charset="0"/>
                <a:cs typeface="Arial" charset="0"/>
              </a:rPr>
              <a:t> </a:t>
            </a:r>
            <a:r>
              <a:rPr lang="en-US" sz="2200" dirty="0">
                <a:solidFill>
                  <a:srgbClr val="E1E5E8"/>
                </a:solidFill>
                <a:latin typeface="Arial" charset="0"/>
                <a:ea typeface="Arial" charset="0"/>
                <a:cs typeface="Arial" charset="0"/>
              </a:rPr>
              <a:t>of high-intent traffic</a:t>
            </a:r>
          </a:p>
          <a:p>
            <a:pPr algn="ctr"/>
            <a:r>
              <a:rPr lang="en-US" sz="2200" dirty="0">
                <a:solidFill>
                  <a:srgbClr val="E1E5E8"/>
                </a:solidFill>
                <a:latin typeface="Arial" charset="0"/>
                <a:ea typeface="Arial" charset="0"/>
                <a:cs typeface="Arial" charset="0"/>
              </a:rPr>
              <a:t>is going to new services</a:t>
            </a:r>
          </a:p>
        </p:txBody>
      </p:sp>
      <p:cxnSp>
        <p:nvCxnSpPr>
          <p:cNvPr id="31" name="Straight Connector 30"/>
          <p:cNvCxnSpPr/>
          <p:nvPr/>
        </p:nvCxnSpPr>
        <p:spPr>
          <a:xfrm>
            <a:off x="3250800" y="2286000"/>
            <a:ext cx="0" cy="18288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40000" y="2287157"/>
            <a:ext cx="1836000"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37" name="TextBox 36" title="0"/>
          <p:cNvSpPr txBox="1"/>
          <p:nvPr/>
        </p:nvSpPr>
        <p:spPr>
          <a:xfrm>
            <a:off x="8142739" y="1966931"/>
            <a:ext cx="3568189" cy="215444"/>
          </a:xfrm>
          <a:prstGeom prst="rect">
            <a:avLst/>
          </a:prstGeom>
          <a:noFill/>
        </p:spPr>
        <p:txBody>
          <a:bodyPr wrap="square" lIns="0" tIns="0" rIns="0" bIns="0" rtlCol="0">
            <a:spAutoFit/>
          </a:bodyPr>
          <a:lstStyle/>
          <a:p>
            <a:pPr algn="ctr"/>
            <a:r>
              <a:rPr lang="en-US" sz="1400" dirty="0">
                <a:latin typeface="Arial" charset="0"/>
                <a:ea typeface="Arial" charset="0"/>
                <a:cs typeface="Arial" charset="0"/>
              </a:rPr>
              <a:t>Search, Maps, Directories, Voice, Chat</a:t>
            </a:r>
          </a:p>
        </p:txBody>
      </p:sp>
      <p:cxnSp>
        <p:nvCxnSpPr>
          <p:cNvPr id="38" name="Straight Connector 37"/>
          <p:cNvCxnSpPr/>
          <p:nvPr/>
        </p:nvCxnSpPr>
        <p:spPr>
          <a:xfrm>
            <a:off x="9926833" y="2286000"/>
            <a:ext cx="0" cy="18288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8401050" y="2287157"/>
            <a:ext cx="3041650" cy="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6588000" y="2707928"/>
            <a:ext cx="6677666" cy="2888750"/>
            <a:chOff x="2557784" y="2284695"/>
            <a:chExt cx="9514832" cy="4116105"/>
          </a:xfrm>
          <a:effectLst>
            <a:outerShdw blurRad="50800" dist="38100" dir="5400000" algn="t" rotWithShape="0">
              <a:prstClr val="black">
                <a:alpha val="40000"/>
              </a:prstClr>
            </a:outerShdw>
          </a:effectLst>
        </p:grpSpPr>
        <p:pic>
          <p:nvPicPr>
            <p:cNvPr id="19" name="Picture 18"/>
            <p:cNvPicPr>
              <a:picLocks noChangeAspect="1"/>
            </p:cNvPicPr>
            <p:nvPr/>
          </p:nvPicPr>
          <p:blipFill>
            <a:blip r:embed="rId4" cstate="print">
              <a:alphaModFix amt="70000"/>
              <a:extLst>
                <a:ext uri="{28A0092B-C50C-407E-A947-70E740481C1C}">
                  <a14:useLocalDpi xmlns:a14="http://schemas.microsoft.com/office/drawing/2010/main"/>
                </a:ext>
              </a:extLst>
            </a:blip>
            <a:stretch>
              <a:fillRect/>
            </a:stretch>
          </p:blipFill>
          <p:spPr>
            <a:xfrm>
              <a:off x="10787384" y="2971800"/>
              <a:ext cx="1285232" cy="22860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46536" y="4974336"/>
              <a:ext cx="566928" cy="566928"/>
            </a:xfrm>
            <a:prstGeom prst="rect">
              <a:avLst/>
            </a:prstGeom>
            <a:effectLst>
              <a:outerShdw blurRad="254000" dist="76200" dir="2700000" algn="tl" rotWithShape="0">
                <a:prstClr val="black">
                  <a:alpha val="40000"/>
                </a:prstClr>
              </a:outerShdw>
            </a:effectLst>
          </p:spPr>
        </p:pic>
        <p:pic>
          <p:nvPicPr>
            <p:cNvPr id="35" name="Picture 34"/>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557784" y="2971800"/>
              <a:ext cx="1285233" cy="2286000"/>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6936" y="4974336"/>
              <a:ext cx="566928" cy="566928"/>
            </a:xfrm>
            <a:prstGeom prst="rect">
              <a:avLst/>
            </a:prstGeom>
            <a:effectLst>
              <a:outerShdw blurRad="254000" dist="76200" dir="2700000" algn="tl" rotWithShape="0">
                <a:prstClr val="black">
                  <a:alpha val="40000"/>
                </a:prstClr>
              </a:outerShdw>
            </a:effectLst>
          </p:spPr>
        </p:pic>
        <p:pic>
          <p:nvPicPr>
            <p:cNvPr id="22" name="Picture 21"/>
            <p:cNvPicPr>
              <a:picLocks noChangeAspect="1"/>
            </p:cNvPicPr>
            <p:nvPr/>
          </p:nvPicPr>
          <p:blipFill>
            <a:blip r:embed="rId8" cstate="print">
              <a:alphaModFix amt="80000"/>
              <a:extLst>
                <a:ext uri="{28A0092B-C50C-407E-A947-70E740481C1C}">
                  <a14:useLocalDpi xmlns:a14="http://schemas.microsoft.com/office/drawing/2010/main"/>
                </a:ext>
              </a:extLst>
            </a:blip>
            <a:stretch>
              <a:fillRect/>
            </a:stretch>
          </p:blipFill>
          <p:spPr>
            <a:xfrm>
              <a:off x="9744461" y="2740481"/>
              <a:ext cx="1542278" cy="274320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72142" y="5140781"/>
              <a:ext cx="686916" cy="685800"/>
            </a:xfrm>
            <a:prstGeom prst="rect">
              <a:avLst/>
            </a:prstGeom>
            <a:effectLst>
              <a:outerShdw blurRad="254000" dist="76200" dir="2700000" algn="tl" rotWithShape="0">
                <a:prstClr val="black">
                  <a:alpha val="40000"/>
                </a:prstClr>
              </a:outerShdw>
            </a:effectLst>
          </p:spPr>
        </p:pic>
        <p:pic>
          <p:nvPicPr>
            <p:cNvPr id="29" name="Picture 28"/>
            <p:cNvPicPr>
              <a:picLocks noChangeAspect="1"/>
            </p:cNvPicPr>
            <p:nvPr/>
          </p:nvPicPr>
          <p:blipFill>
            <a:blip r:embed="rId10">
              <a:alphaModFix amt="80000"/>
              <a:extLst>
                <a:ext uri="{28A0092B-C50C-407E-A947-70E740481C1C}">
                  <a14:useLocalDpi xmlns:a14="http://schemas.microsoft.com/office/drawing/2010/main" val="0"/>
                </a:ext>
              </a:extLst>
            </a:blip>
            <a:stretch>
              <a:fillRect/>
            </a:stretch>
          </p:blipFill>
          <p:spPr>
            <a:xfrm>
              <a:off x="3342132" y="2740481"/>
              <a:ext cx="1545336" cy="274863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1900" y="5140781"/>
              <a:ext cx="685800" cy="685800"/>
            </a:xfrm>
            <a:prstGeom prst="rect">
              <a:avLst/>
            </a:prstGeom>
            <a:effectLst>
              <a:outerShdw blurRad="254000" dist="76200" dir="2700000" algn="tl" rotWithShape="0">
                <a:prstClr val="black">
                  <a:alpha val="40000"/>
                </a:prstClr>
              </a:outerShdw>
            </a:effectLst>
          </p:spPr>
        </p:pic>
        <p:pic>
          <p:nvPicPr>
            <p:cNvPr id="12" name="Picture 11"/>
            <p:cNvPicPr>
              <a:picLocks noChangeAspect="1"/>
            </p:cNvPicPr>
            <p:nvPr/>
          </p:nvPicPr>
          <p:blipFill>
            <a:blip r:embed="rId12" cstate="print">
              <a:alphaModFix amt="90000"/>
              <a:extLst>
                <a:ext uri="{28A0092B-C50C-407E-A947-70E740481C1C}">
                  <a14:useLocalDpi xmlns:a14="http://schemas.microsoft.com/office/drawing/2010/main"/>
                </a:ext>
              </a:extLst>
            </a:blip>
            <a:stretch>
              <a:fillRect/>
            </a:stretch>
          </p:blipFill>
          <p:spPr>
            <a:xfrm>
              <a:off x="8229600" y="2510964"/>
              <a:ext cx="1801368" cy="320403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680590" y="5317236"/>
              <a:ext cx="795528" cy="795528"/>
            </a:xfrm>
            <a:prstGeom prst="rect">
              <a:avLst/>
            </a:prstGeom>
            <a:effectLst>
              <a:outerShdw blurRad="254000" dist="76200" dir="2700000" algn="tl" rotWithShape="0">
                <a:prstClr val="black">
                  <a:alpha val="40000"/>
                </a:prstClr>
              </a:outerShdw>
            </a:effectLst>
          </p:spPr>
        </p:pic>
        <p:pic>
          <p:nvPicPr>
            <p:cNvPr id="32" name="Picture 31"/>
            <p:cNvPicPr>
              <a:picLocks noChangeAspect="1"/>
            </p:cNvPicPr>
            <p:nvPr/>
          </p:nvPicPr>
          <p:blipFill>
            <a:blip r:embed="rId14">
              <a:alphaModFix amt="90000"/>
              <a:extLst>
                <a:ext uri="{28A0092B-C50C-407E-A947-70E740481C1C}">
                  <a14:useLocalDpi xmlns:a14="http://schemas.microsoft.com/office/drawing/2010/main" val="0"/>
                </a:ext>
              </a:extLst>
            </a:blip>
            <a:stretch>
              <a:fillRect/>
            </a:stretch>
          </p:blipFill>
          <p:spPr>
            <a:xfrm>
              <a:off x="4601476" y="2514600"/>
              <a:ext cx="1799324" cy="3200400"/>
            </a:xfrm>
            <a:prstGeom prst="rect">
              <a:avLst/>
            </a:prstGeom>
          </p:spPr>
        </p:pic>
        <p:pic>
          <p:nvPicPr>
            <p:cNvPr id="33" name="Picture 3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3374" y="5317236"/>
              <a:ext cx="795528" cy="795528"/>
            </a:xfrm>
            <a:prstGeom prst="rect">
              <a:avLst/>
            </a:prstGeom>
            <a:effectLst>
              <a:outerShdw blurRad="254000" dist="76200" dir="2700000" algn="tl" rotWithShape="0">
                <a:prstClr val="black">
                  <a:alpha val="40000"/>
                </a:prstClr>
              </a:outerShdw>
            </a:effectLst>
          </p:spPr>
        </p:pic>
        <p:pic>
          <p:nvPicPr>
            <p:cNvPr id="16" name="Picture 1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286648" y="2284695"/>
              <a:ext cx="2057104" cy="3658905"/>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858000" y="5486400"/>
              <a:ext cx="914400" cy="914400"/>
            </a:xfrm>
            <a:prstGeom prst="rect">
              <a:avLst/>
            </a:prstGeom>
            <a:effectLst>
              <a:outerShdw blurRad="254000" dist="76200" dir="2700000" algn="tl" rotWithShape="0">
                <a:prstClr val="black">
                  <a:alpha val="40000"/>
                </a:prstClr>
              </a:outerShdw>
            </a:effectLst>
          </p:spPr>
        </p:pic>
      </p:grpSp>
      <p:sp>
        <p:nvSpPr>
          <p:cNvPr id="11" name="TextBox 10">
            <a:extLst>
              <a:ext uri="{FF2B5EF4-FFF2-40B4-BE49-F238E27FC236}">
                <a16:creationId xmlns:a16="http://schemas.microsoft.com/office/drawing/2014/main" id="{42333EB3-817A-5042-87F4-BE2681A513A0}"/>
              </a:ext>
            </a:extLst>
          </p:cNvPr>
          <p:cNvSpPr txBox="1"/>
          <p:nvPr/>
        </p:nvSpPr>
        <p:spPr>
          <a:xfrm>
            <a:off x="914401" y="7772400"/>
            <a:ext cx="12801600" cy="457200"/>
          </a:xfrm>
          <a:prstGeom prst="rect">
            <a:avLst/>
          </a:prstGeom>
          <a:noFill/>
        </p:spPr>
        <p:txBody>
          <a:bodyPr wrap="square" lIns="0" tIns="0" rIns="0" bIns="0" rtlCol="0" anchor="ctr">
            <a:noAutofit/>
          </a:bodyPr>
          <a:lstStyle/>
          <a:p>
            <a:pPr algn="ctr"/>
            <a:r>
              <a:rPr lang="en-US" sz="800" dirty="0">
                <a:solidFill>
                  <a:srgbClr val="A6B0B9"/>
                </a:solidFill>
                <a:latin typeface="Arial" panose="020B0604020202020204" pitchFamily="34" charset="0"/>
                <a:cs typeface="Arial" panose="020B0604020202020204" pitchFamily="34" charset="0"/>
              </a:rPr>
              <a:t>Study of 20,107 business locations conducted by </a:t>
            </a:r>
            <a:r>
              <a:rPr lang="en-US" sz="800" dirty="0" err="1">
                <a:solidFill>
                  <a:srgbClr val="A6B0B9"/>
                </a:solidFill>
                <a:latin typeface="Arial" panose="020B0604020202020204" pitchFamily="34" charset="0"/>
                <a:cs typeface="Arial" panose="020B0604020202020204" pitchFamily="34" charset="0"/>
              </a:rPr>
              <a:t>Yext</a:t>
            </a:r>
            <a:r>
              <a:rPr lang="en-US" sz="800" dirty="0">
                <a:solidFill>
                  <a:srgbClr val="A6B0B9"/>
                </a:solidFill>
                <a:latin typeface="Arial" panose="020B0604020202020204" pitchFamily="34" charset="0"/>
                <a:cs typeface="Arial" panose="020B0604020202020204" pitchFamily="34" charset="0"/>
              </a:rPr>
              <a:t> in February 2017. “High-intent traffic” represents mobile searches for nearby businesses.</a:t>
            </a:r>
          </a:p>
        </p:txBody>
      </p:sp>
      <p:grpSp>
        <p:nvGrpSpPr>
          <p:cNvPr id="40" name="Group 39">
            <a:extLst>
              <a:ext uri="{FF2B5EF4-FFF2-40B4-BE49-F238E27FC236}">
                <a16:creationId xmlns:a16="http://schemas.microsoft.com/office/drawing/2014/main" id="{EDFC254D-F934-0F4B-84CE-9932E8A1FA24}"/>
              </a:ext>
            </a:extLst>
          </p:cNvPr>
          <p:cNvGrpSpPr/>
          <p:nvPr/>
        </p:nvGrpSpPr>
        <p:grpSpPr>
          <a:xfrm>
            <a:off x="1680411" y="2945549"/>
            <a:ext cx="3003870" cy="1856510"/>
            <a:chOff x="633199" y="1892814"/>
            <a:chExt cx="2256852" cy="1268021"/>
          </a:xfrm>
        </p:grpSpPr>
        <p:pic>
          <p:nvPicPr>
            <p:cNvPr id="41" name="Shape 311">
              <a:extLst>
                <a:ext uri="{FF2B5EF4-FFF2-40B4-BE49-F238E27FC236}">
                  <a16:creationId xmlns:a16="http://schemas.microsoft.com/office/drawing/2014/main" id="{07ACC32F-3FC2-DB4F-8050-2A490BA76251}"/>
                </a:ext>
              </a:extLst>
            </p:cNvPr>
            <p:cNvPicPr preferRelativeResize="0"/>
            <p:nvPr/>
          </p:nvPicPr>
          <p:blipFill rotWithShape="1">
            <a:blip r:embed="rId18">
              <a:alphaModFix/>
            </a:blip>
            <a:srcRect/>
            <a:stretch/>
          </p:blipFill>
          <p:spPr>
            <a:xfrm>
              <a:off x="917170" y="2052875"/>
              <a:ext cx="1407062" cy="961054"/>
            </a:xfrm>
            <a:prstGeom prst="rect">
              <a:avLst/>
            </a:prstGeom>
            <a:noFill/>
            <a:ln>
              <a:noFill/>
            </a:ln>
          </p:spPr>
        </p:pic>
        <p:pic>
          <p:nvPicPr>
            <p:cNvPr id="42" name="Picture 41">
              <a:extLst>
                <a:ext uri="{FF2B5EF4-FFF2-40B4-BE49-F238E27FC236}">
                  <a16:creationId xmlns:a16="http://schemas.microsoft.com/office/drawing/2014/main" id="{630357E9-43B3-4948-86C7-FCC41DA8FB5F}"/>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33199" y="1937557"/>
              <a:ext cx="1946252" cy="1223278"/>
            </a:xfrm>
            <a:prstGeom prst="rect">
              <a:avLst/>
            </a:prstGeom>
          </p:spPr>
        </p:pic>
        <p:pic>
          <p:nvPicPr>
            <p:cNvPr id="45" name="Shape 315">
              <a:extLst>
                <a:ext uri="{FF2B5EF4-FFF2-40B4-BE49-F238E27FC236}">
                  <a16:creationId xmlns:a16="http://schemas.microsoft.com/office/drawing/2014/main" id="{64CDA842-2BB5-444C-B928-08E5D71821E9}"/>
                </a:ext>
              </a:extLst>
            </p:cNvPr>
            <p:cNvPicPr preferRelativeResize="0"/>
            <p:nvPr/>
          </p:nvPicPr>
          <p:blipFill rotWithShape="1">
            <a:blip r:embed="rId20">
              <a:alphaModFix/>
            </a:blip>
            <a:srcRect b="7395"/>
            <a:stretch/>
          </p:blipFill>
          <p:spPr>
            <a:xfrm>
              <a:off x="2264169" y="2015874"/>
              <a:ext cx="564680" cy="1000507"/>
            </a:xfrm>
            <a:prstGeom prst="rect">
              <a:avLst/>
            </a:prstGeom>
            <a:noFill/>
            <a:ln>
              <a:noFill/>
            </a:ln>
          </p:spPr>
        </p:pic>
        <p:pic>
          <p:nvPicPr>
            <p:cNvPr id="46" name="Picture 45">
              <a:extLst>
                <a:ext uri="{FF2B5EF4-FFF2-40B4-BE49-F238E27FC236}">
                  <a16:creationId xmlns:a16="http://schemas.microsoft.com/office/drawing/2014/main" id="{0EA5A725-79F8-6349-B259-DDE28766B123}"/>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196516" y="1892814"/>
              <a:ext cx="693535" cy="1267425"/>
            </a:xfrm>
            <a:prstGeom prst="rect">
              <a:avLst/>
            </a:prstGeom>
          </p:spPr>
        </p:pic>
      </p:grpSp>
    </p:spTree>
    <p:extLst>
      <p:ext uri="{BB962C8B-B14F-4D97-AF65-F5344CB8AC3E}">
        <p14:creationId xmlns:p14="http://schemas.microsoft.com/office/powerpoint/2010/main" val="324588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1000"/>
                                        <p:tgtEl>
                                          <p:spTgt spid="4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2"/>
          <p:cNvSpPr txBox="1"/>
          <p:nvPr/>
        </p:nvSpPr>
        <p:spPr>
          <a:xfrm>
            <a:off x="1729339" y="196805"/>
            <a:ext cx="11922720" cy="1036320"/>
          </a:xfrm>
          <a:prstGeom prst="rect">
            <a:avLst/>
          </a:prstGeom>
          <a:noFill/>
          <a:ln>
            <a:noFill/>
          </a:ln>
        </p:spPr>
        <p:txBody>
          <a:bodyPr spcFirstLastPara="1" wrap="square" lIns="146280" tIns="73120" rIns="146280" bIns="73120" anchor="t" anchorCtr="0">
            <a:noAutofit/>
          </a:bodyPr>
          <a:lstStyle/>
          <a:p>
            <a:pPr algn="r">
              <a:spcBef>
                <a:spcPts val="0"/>
              </a:spcBef>
              <a:spcAft>
                <a:spcPts val="0"/>
              </a:spcAft>
            </a:pPr>
            <a:r>
              <a:rPr lang="en" sz="3680">
                <a:solidFill>
                  <a:schemeClr val="lt1"/>
                </a:solidFill>
                <a:latin typeface="Helvetica Neue"/>
                <a:ea typeface="Helvetica Neue"/>
                <a:cs typeface="Helvetica Neue"/>
                <a:sym typeface="Helvetica Neue"/>
              </a:rPr>
              <a:t>“I only care about Google”</a:t>
            </a:r>
            <a:endParaRPr/>
          </a:p>
        </p:txBody>
      </p:sp>
      <p:sp>
        <p:nvSpPr>
          <p:cNvPr id="674" name="Google Shape;674;p62"/>
          <p:cNvSpPr txBox="1"/>
          <p:nvPr/>
        </p:nvSpPr>
        <p:spPr>
          <a:xfrm>
            <a:off x="1097280" y="7004093"/>
            <a:ext cx="12435840" cy="825120"/>
          </a:xfrm>
          <a:prstGeom prst="rect">
            <a:avLst/>
          </a:prstGeom>
          <a:noFill/>
          <a:ln>
            <a:noFill/>
          </a:ln>
        </p:spPr>
        <p:txBody>
          <a:bodyPr spcFirstLastPara="1" wrap="square" lIns="146280" tIns="73120" rIns="146280" bIns="73120" anchor="t" anchorCtr="0">
            <a:noAutofit/>
          </a:bodyPr>
          <a:lstStyle/>
          <a:p>
            <a:pPr algn="ctr">
              <a:spcBef>
                <a:spcPts val="448"/>
              </a:spcBef>
              <a:spcAft>
                <a:spcPts val="0"/>
              </a:spcAft>
              <a:buClr>
                <a:schemeClr val="lt1"/>
              </a:buClr>
            </a:pPr>
            <a:r>
              <a:rPr lang="en" sz="2880" b="1">
                <a:solidFill>
                  <a:srgbClr val="FFFFFF"/>
                </a:solidFill>
                <a:latin typeface="Helvetica Neue"/>
                <a:ea typeface="Helvetica Neue"/>
                <a:cs typeface="Helvetica Neue"/>
                <a:sym typeface="Helvetica Neue"/>
              </a:rPr>
              <a:t>High Confidence</a:t>
            </a:r>
            <a:endParaRPr sz="2880" b="1">
              <a:solidFill>
                <a:srgbClr val="FFFFFF"/>
              </a:solidFill>
            </a:endParaRPr>
          </a:p>
        </p:txBody>
      </p:sp>
      <p:sp>
        <p:nvSpPr>
          <p:cNvPr id="675" name="Google Shape;675;p62"/>
          <p:cNvSpPr txBox="1">
            <a:spLocks noGrp="1"/>
          </p:cNvSpPr>
          <p:nvPr>
            <p:ph type="body" idx="1"/>
          </p:nvPr>
        </p:nvSpPr>
        <p:spPr>
          <a:xfrm>
            <a:off x="919006" y="1201539"/>
            <a:ext cx="12987360" cy="830400"/>
          </a:xfrm>
          <a:prstGeom prst="rect">
            <a:avLst/>
          </a:prstGeom>
          <a:noFill/>
          <a:ln>
            <a:noFill/>
          </a:ln>
        </p:spPr>
        <p:txBody>
          <a:bodyPr spcFirstLastPara="1" wrap="square" lIns="146280" tIns="146280" rIns="146280" bIns="146280" anchor="t" anchorCtr="0">
            <a:noAutofit/>
          </a:bodyPr>
          <a:lstStyle/>
          <a:p>
            <a:pPr marL="0" indent="0" algn="ctr">
              <a:buNone/>
            </a:pPr>
            <a:r>
              <a:rPr lang="en" sz="2880" b="1">
                <a:solidFill>
                  <a:srgbClr val="FFFFFF"/>
                </a:solidFill>
                <a:latin typeface="Helvetica Neue"/>
                <a:ea typeface="Helvetica Neue"/>
                <a:cs typeface="Helvetica Neue"/>
                <a:sym typeface="Helvetica Neue"/>
              </a:rPr>
              <a:t>Imagine asking 10 random people where a particular restaurant is </a:t>
            </a:r>
            <a:endParaRPr sz="2880" b="1">
              <a:solidFill>
                <a:srgbClr val="FFFFFF"/>
              </a:solidFill>
              <a:latin typeface="Helvetica Neue"/>
              <a:ea typeface="Helvetica Neue"/>
              <a:cs typeface="Helvetica Neue"/>
              <a:sym typeface="Helvetica Neue"/>
            </a:endParaRPr>
          </a:p>
          <a:p>
            <a:pPr marL="0" indent="0" algn="ctr">
              <a:buNone/>
            </a:pPr>
            <a:r>
              <a:rPr lang="en" sz="2880" b="1">
                <a:solidFill>
                  <a:srgbClr val="FFFFFF"/>
                </a:solidFill>
                <a:latin typeface="Helvetica Neue"/>
                <a:ea typeface="Helvetica Neue"/>
                <a:cs typeface="Helvetica Neue"/>
                <a:sym typeface="Helvetica Neue"/>
              </a:rPr>
              <a:t>and receiving the following answers:</a:t>
            </a:r>
            <a:endParaRPr sz="2880" b="1">
              <a:solidFill>
                <a:srgbClr val="FFFFFF"/>
              </a:solidFill>
            </a:endParaRPr>
          </a:p>
        </p:txBody>
      </p:sp>
      <p:sp>
        <p:nvSpPr>
          <p:cNvPr id="676" name="Google Shape;676;p62"/>
          <p:cNvSpPr/>
          <p:nvPr/>
        </p:nvSpPr>
        <p:spPr>
          <a:xfrm>
            <a:off x="870787" y="3627678"/>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77" name="Google Shape;677;p62"/>
          <p:cNvSpPr/>
          <p:nvPr/>
        </p:nvSpPr>
        <p:spPr>
          <a:xfrm>
            <a:off x="754941" y="3826061"/>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78" name="Google Shape;678;p62"/>
          <p:cNvCxnSpPr/>
          <p:nvPr/>
        </p:nvCxnSpPr>
        <p:spPr>
          <a:xfrm>
            <a:off x="1635826" y="5157754"/>
            <a:ext cx="0" cy="257280"/>
          </a:xfrm>
          <a:prstGeom prst="straightConnector1">
            <a:avLst/>
          </a:prstGeom>
          <a:noFill/>
          <a:ln w="28575" cap="flat" cmpd="sng">
            <a:solidFill>
              <a:srgbClr val="50BEBE"/>
            </a:solidFill>
            <a:prstDash val="solid"/>
            <a:miter lim="8000"/>
            <a:headEnd type="none" w="sm" len="sm"/>
            <a:tailEnd type="none" w="sm" len="sm"/>
          </a:ln>
        </p:spPr>
      </p:cxnSp>
      <p:sp>
        <p:nvSpPr>
          <p:cNvPr id="679" name="Google Shape;679;p62"/>
          <p:cNvSpPr/>
          <p:nvPr/>
        </p:nvSpPr>
        <p:spPr>
          <a:xfrm>
            <a:off x="2132851" y="2613626"/>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80" name="Google Shape;680;p62"/>
          <p:cNvSpPr/>
          <p:nvPr/>
        </p:nvSpPr>
        <p:spPr>
          <a:xfrm>
            <a:off x="2017005" y="2812003"/>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81" name="Google Shape;681;p62"/>
          <p:cNvCxnSpPr>
            <a:stCxn id="679" idx="4"/>
          </p:cNvCxnSpPr>
          <p:nvPr/>
        </p:nvCxnSpPr>
        <p:spPr>
          <a:xfrm>
            <a:off x="2897731" y="4143386"/>
            <a:ext cx="0" cy="1271040"/>
          </a:xfrm>
          <a:prstGeom prst="straightConnector1">
            <a:avLst/>
          </a:prstGeom>
          <a:noFill/>
          <a:ln w="28575" cap="flat" cmpd="sng">
            <a:solidFill>
              <a:srgbClr val="50BEBE"/>
            </a:solidFill>
            <a:prstDash val="solid"/>
            <a:miter lim="8000"/>
            <a:headEnd type="none" w="sm" len="sm"/>
            <a:tailEnd type="none" w="sm" len="sm"/>
          </a:ln>
        </p:spPr>
      </p:cxnSp>
      <p:sp>
        <p:nvSpPr>
          <p:cNvPr id="682" name="Google Shape;682;p62"/>
          <p:cNvSpPr/>
          <p:nvPr/>
        </p:nvSpPr>
        <p:spPr>
          <a:xfrm>
            <a:off x="3385501" y="3635002"/>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83" name="Google Shape;683;p62"/>
          <p:cNvSpPr/>
          <p:nvPr/>
        </p:nvSpPr>
        <p:spPr>
          <a:xfrm>
            <a:off x="3269654" y="3833382"/>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a:p>
            <a:pPr algn="ctr">
              <a:spcBef>
                <a:spcPts val="0"/>
              </a:spcBef>
              <a:spcAft>
                <a:spcPts val="0"/>
              </a:spcAft>
            </a:pPr>
            <a:endParaRPr sz="1440">
              <a:solidFill>
                <a:schemeClr val="lt1"/>
              </a:solidFill>
              <a:latin typeface="Helvetica Neue"/>
              <a:ea typeface="Helvetica Neue"/>
              <a:cs typeface="Helvetica Neue"/>
              <a:sym typeface="Helvetica Neue"/>
            </a:endParaRPr>
          </a:p>
        </p:txBody>
      </p:sp>
      <p:cxnSp>
        <p:nvCxnSpPr>
          <p:cNvPr id="684" name="Google Shape;684;p62"/>
          <p:cNvCxnSpPr/>
          <p:nvPr/>
        </p:nvCxnSpPr>
        <p:spPr>
          <a:xfrm>
            <a:off x="4150538" y="5165075"/>
            <a:ext cx="0" cy="257280"/>
          </a:xfrm>
          <a:prstGeom prst="straightConnector1">
            <a:avLst/>
          </a:prstGeom>
          <a:noFill/>
          <a:ln w="28575" cap="flat" cmpd="sng">
            <a:solidFill>
              <a:srgbClr val="50BEBE"/>
            </a:solidFill>
            <a:prstDash val="solid"/>
            <a:miter lim="8000"/>
            <a:headEnd type="none" w="sm" len="sm"/>
            <a:tailEnd type="none" w="sm" len="sm"/>
          </a:ln>
        </p:spPr>
      </p:cxnSp>
      <p:sp>
        <p:nvSpPr>
          <p:cNvPr id="685" name="Google Shape;685;p62"/>
          <p:cNvSpPr/>
          <p:nvPr/>
        </p:nvSpPr>
        <p:spPr>
          <a:xfrm>
            <a:off x="4662942" y="2622866"/>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86" name="Google Shape;686;p62"/>
          <p:cNvSpPr/>
          <p:nvPr/>
        </p:nvSpPr>
        <p:spPr>
          <a:xfrm>
            <a:off x="4547098" y="2821242"/>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87" name="Google Shape;687;p62"/>
          <p:cNvCxnSpPr/>
          <p:nvPr/>
        </p:nvCxnSpPr>
        <p:spPr>
          <a:xfrm>
            <a:off x="5427982" y="4152934"/>
            <a:ext cx="0" cy="1271040"/>
          </a:xfrm>
          <a:prstGeom prst="straightConnector1">
            <a:avLst/>
          </a:prstGeom>
          <a:noFill/>
          <a:ln w="28575" cap="flat" cmpd="sng">
            <a:solidFill>
              <a:srgbClr val="50BEBE"/>
            </a:solidFill>
            <a:prstDash val="solid"/>
            <a:miter lim="8000"/>
            <a:headEnd type="none" w="sm" len="sm"/>
            <a:tailEnd type="none" w="sm" len="sm"/>
          </a:ln>
        </p:spPr>
      </p:cxnSp>
      <p:sp>
        <p:nvSpPr>
          <p:cNvPr id="688" name="Google Shape;688;p62"/>
          <p:cNvSpPr/>
          <p:nvPr/>
        </p:nvSpPr>
        <p:spPr>
          <a:xfrm>
            <a:off x="5934203" y="3635822"/>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89" name="Google Shape;689;p62"/>
          <p:cNvSpPr/>
          <p:nvPr/>
        </p:nvSpPr>
        <p:spPr>
          <a:xfrm>
            <a:off x="5818357" y="3834198"/>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90" name="Google Shape;690;p62"/>
          <p:cNvCxnSpPr/>
          <p:nvPr/>
        </p:nvCxnSpPr>
        <p:spPr>
          <a:xfrm>
            <a:off x="6699240" y="5165891"/>
            <a:ext cx="0" cy="257280"/>
          </a:xfrm>
          <a:prstGeom prst="straightConnector1">
            <a:avLst/>
          </a:prstGeom>
          <a:noFill/>
          <a:ln w="28575" cap="flat" cmpd="sng">
            <a:solidFill>
              <a:srgbClr val="50BEBE"/>
            </a:solidFill>
            <a:prstDash val="solid"/>
            <a:miter lim="8000"/>
            <a:headEnd type="none" w="sm" len="sm"/>
            <a:tailEnd type="none" w="sm" len="sm"/>
          </a:ln>
        </p:spPr>
      </p:cxnSp>
      <p:sp>
        <p:nvSpPr>
          <p:cNvPr id="691" name="Google Shape;691;p62"/>
          <p:cNvSpPr/>
          <p:nvPr/>
        </p:nvSpPr>
        <p:spPr>
          <a:xfrm>
            <a:off x="8448917" y="3643146"/>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92" name="Google Shape;692;p62"/>
          <p:cNvSpPr/>
          <p:nvPr/>
        </p:nvSpPr>
        <p:spPr>
          <a:xfrm>
            <a:off x="8333070" y="3841518"/>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93" name="Google Shape;693;p62"/>
          <p:cNvCxnSpPr/>
          <p:nvPr/>
        </p:nvCxnSpPr>
        <p:spPr>
          <a:xfrm>
            <a:off x="9213950" y="5173213"/>
            <a:ext cx="0" cy="257280"/>
          </a:xfrm>
          <a:prstGeom prst="straightConnector1">
            <a:avLst/>
          </a:prstGeom>
          <a:noFill/>
          <a:ln w="28575" cap="flat" cmpd="sng">
            <a:solidFill>
              <a:srgbClr val="50BEBE"/>
            </a:solidFill>
            <a:prstDash val="solid"/>
            <a:miter lim="8000"/>
            <a:headEnd type="none" w="sm" len="sm"/>
            <a:tailEnd type="none" w="sm" len="sm"/>
          </a:ln>
        </p:spPr>
      </p:cxnSp>
      <p:sp>
        <p:nvSpPr>
          <p:cNvPr id="694" name="Google Shape;694;p62"/>
          <p:cNvSpPr/>
          <p:nvPr/>
        </p:nvSpPr>
        <p:spPr>
          <a:xfrm>
            <a:off x="7195149" y="2607786"/>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95" name="Google Shape;695;p62"/>
          <p:cNvSpPr/>
          <p:nvPr/>
        </p:nvSpPr>
        <p:spPr>
          <a:xfrm>
            <a:off x="7079302" y="2806162"/>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96" name="Google Shape;696;p62"/>
          <p:cNvCxnSpPr/>
          <p:nvPr/>
        </p:nvCxnSpPr>
        <p:spPr>
          <a:xfrm>
            <a:off x="7960184" y="4137854"/>
            <a:ext cx="0" cy="1271040"/>
          </a:xfrm>
          <a:prstGeom prst="straightConnector1">
            <a:avLst/>
          </a:prstGeom>
          <a:noFill/>
          <a:ln w="28575" cap="flat" cmpd="sng">
            <a:solidFill>
              <a:srgbClr val="50BEBE"/>
            </a:solidFill>
            <a:prstDash val="solid"/>
            <a:miter lim="8000"/>
            <a:headEnd type="none" w="sm" len="sm"/>
            <a:tailEnd type="none" w="sm" len="sm"/>
          </a:ln>
        </p:spPr>
      </p:cxnSp>
      <p:sp>
        <p:nvSpPr>
          <p:cNvPr id="697" name="Google Shape;697;p62"/>
          <p:cNvSpPr/>
          <p:nvPr/>
        </p:nvSpPr>
        <p:spPr>
          <a:xfrm>
            <a:off x="9700448" y="2617022"/>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698" name="Google Shape;698;p62"/>
          <p:cNvSpPr/>
          <p:nvPr/>
        </p:nvSpPr>
        <p:spPr>
          <a:xfrm>
            <a:off x="9584598" y="2815398"/>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699" name="Google Shape;699;p62"/>
          <p:cNvCxnSpPr/>
          <p:nvPr/>
        </p:nvCxnSpPr>
        <p:spPr>
          <a:xfrm>
            <a:off x="10465482" y="4147091"/>
            <a:ext cx="0" cy="1271040"/>
          </a:xfrm>
          <a:prstGeom prst="straightConnector1">
            <a:avLst/>
          </a:prstGeom>
          <a:noFill/>
          <a:ln w="28575" cap="flat" cmpd="sng">
            <a:solidFill>
              <a:srgbClr val="50BEBE"/>
            </a:solidFill>
            <a:prstDash val="solid"/>
            <a:miter lim="8000"/>
            <a:headEnd type="none" w="sm" len="sm"/>
            <a:tailEnd type="none" w="sm" len="sm"/>
          </a:ln>
        </p:spPr>
      </p:cxnSp>
      <p:sp>
        <p:nvSpPr>
          <p:cNvPr id="700" name="Google Shape;700;p62"/>
          <p:cNvSpPr/>
          <p:nvPr/>
        </p:nvSpPr>
        <p:spPr>
          <a:xfrm>
            <a:off x="10952906" y="3643146"/>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701" name="Google Shape;701;p62"/>
          <p:cNvSpPr/>
          <p:nvPr/>
        </p:nvSpPr>
        <p:spPr>
          <a:xfrm>
            <a:off x="10837058" y="3841518"/>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702" name="Google Shape;702;p62"/>
          <p:cNvCxnSpPr/>
          <p:nvPr/>
        </p:nvCxnSpPr>
        <p:spPr>
          <a:xfrm>
            <a:off x="11717941" y="5173213"/>
            <a:ext cx="0" cy="257280"/>
          </a:xfrm>
          <a:prstGeom prst="straightConnector1">
            <a:avLst/>
          </a:prstGeom>
          <a:noFill/>
          <a:ln w="28575" cap="flat" cmpd="sng">
            <a:solidFill>
              <a:srgbClr val="50BEBE"/>
            </a:solidFill>
            <a:prstDash val="solid"/>
            <a:miter lim="8000"/>
            <a:headEnd type="none" w="sm" len="sm"/>
            <a:tailEnd type="none" w="sm" len="sm"/>
          </a:ln>
        </p:spPr>
      </p:cxnSp>
      <p:sp>
        <p:nvSpPr>
          <p:cNvPr id="703" name="Google Shape;703;p62"/>
          <p:cNvSpPr/>
          <p:nvPr/>
        </p:nvSpPr>
        <p:spPr>
          <a:xfrm>
            <a:off x="12229232" y="2617022"/>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704" name="Google Shape;704;p62"/>
          <p:cNvSpPr/>
          <p:nvPr/>
        </p:nvSpPr>
        <p:spPr>
          <a:xfrm>
            <a:off x="12113384" y="2815398"/>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705" name="Google Shape;705;p62"/>
          <p:cNvCxnSpPr/>
          <p:nvPr/>
        </p:nvCxnSpPr>
        <p:spPr>
          <a:xfrm>
            <a:off x="12994266" y="4147091"/>
            <a:ext cx="0" cy="1271040"/>
          </a:xfrm>
          <a:prstGeom prst="straightConnector1">
            <a:avLst/>
          </a:prstGeom>
          <a:noFill/>
          <a:ln w="28575" cap="flat" cmpd="sng">
            <a:solidFill>
              <a:srgbClr val="50BEBE"/>
            </a:solidFill>
            <a:prstDash val="solid"/>
            <a:miter lim="8000"/>
            <a:headEnd type="none" w="sm" len="sm"/>
            <a:tailEnd type="none" w="sm" len="sm"/>
          </a:ln>
        </p:spPr>
      </p:cxnSp>
      <p:grpSp>
        <p:nvGrpSpPr>
          <p:cNvPr id="706" name="Google Shape;706;p62"/>
          <p:cNvGrpSpPr/>
          <p:nvPr/>
        </p:nvGrpSpPr>
        <p:grpSpPr>
          <a:xfrm>
            <a:off x="1157714" y="5415044"/>
            <a:ext cx="12336848" cy="1013074"/>
            <a:chOff x="1205933" y="6044238"/>
            <a:chExt cx="12336848" cy="1013073"/>
          </a:xfrm>
        </p:grpSpPr>
        <p:grpSp>
          <p:nvGrpSpPr>
            <p:cNvPr id="707" name="Google Shape;707;p62"/>
            <p:cNvGrpSpPr/>
            <p:nvPr/>
          </p:nvGrpSpPr>
          <p:grpSpPr>
            <a:xfrm>
              <a:off x="1205933" y="6044238"/>
              <a:ext cx="963000" cy="983400"/>
              <a:chOff x="1218130" y="6101827"/>
              <a:chExt cx="963000" cy="983400"/>
            </a:xfrm>
          </p:grpSpPr>
          <p:sp>
            <p:nvSpPr>
              <p:cNvPr id="708" name="Google Shape;708;p62"/>
              <p:cNvSpPr/>
              <p:nvPr/>
            </p:nvSpPr>
            <p:spPr>
              <a:xfrm>
                <a:off x="1218130" y="6101827"/>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09" name="Google Shape;709;p62"/>
              <p:cNvPicPr preferRelativeResize="0"/>
              <p:nvPr/>
            </p:nvPicPr>
            <p:blipFill rotWithShape="1">
              <a:blip r:embed="rId3">
                <a:alphaModFix/>
              </a:blip>
              <a:srcRect/>
              <a:stretch/>
            </p:blipFill>
            <p:spPr>
              <a:xfrm>
                <a:off x="1281437" y="6142299"/>
                <a:ext cx="828900" cy="882300"/>
              </a:xfrm>
              <a:prstGeom prst="ellipse">
                <a:avLst/>
              </a:prstGeom>
              <a:solidFill>
                <a:srgbClr val="8296B0"/>
              </a:solidFill>
              <a:ln>
                <a:noFill/>
              </a:ln>
            </p:spPr>
          </p:pic>
        </p:grpSp>
        <p:grpSp>
          <p:nvGrpSpPr>
            <p:cNvPr id="710" name="Google Shape;710;p62"/>
            <p:cNvGrpSpPr/>
            <p:nvPr/>
          </p:nvGrpSpPr>
          <p:grpSpPr>
            <a:xfrm>
              <a:off x="2460658" y="6044261"/>
              <a:ext cx="963000" cy="983400"/>
              <a:chOff x="2449078" y="6101442"/>
              <a:chExt cx="963000" cy="983400"/>
            </a:xfrm>
          </p:grpSpPr>
          <p:sp>
            <p:nvSpPr>
              <p:cNvPr id="711" name="Google Shape;711;p62"/>
              <p:cNvSpPr/>
              <p:nvPr/>
            </p:nvSpPr>
            <p:spPr>
              <a:xfrm>
                <a:off x="2449078" y="6101442"/>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12" name="Google Shape;712;p62"/>
              <p:cNvPicPr preferRelativeResize="0"/>
              <p:nvPr/>
            </p:nvPicPr>
            <p:blipFill rotWithShape="1">
              <a:blip r:embed="rId4">
                <a:alphaModFix/>
              </a:blip>
              <a:srcRect/>
              <a:stretch/>
            </p:blipFill>
            <p:spPr>
              <a:xfrm>
                <a:off x="2512414" y="6122182"/>
                <a:ext cx="843900" cy="898200"/>
              </a:xfrm>
              <a:prstGeom prst="ellipse">
                <a:avLst/>
              </a:prstGeom>
              <a:solidFill>
                <a:srgbClr val="8296B0"/>
              </a:solidFill>
              <a:ln>
                <a:noFill/>
              </a:ln>
            </p:spPr>
          </p:pic>
        </p:grpSp>
        <p:grpSp>
          <p:nvGrpSpPr>
            <p:cNvPr id="713" name="Google Shape;713;p62"/>
            <p:cNvGrpSpPr/>
            <p:nvPr/>
          </p:nvGrpSpPr>
          <p:grpSpPr>
            <a:xfrm>
              <a:off x="3730800" y="6055667"/>
              <a:ext cx="963000" cy="983400"/>
              <a:chOff x="3718934" y="6094438"/>
              <a:chExt cx="963000" cy="983400"/>
            </a:xfrm>
          </p:grpSpPr>
          <p:sp>
            <p:nvSpPr>
              <p:cNvPr id="714" name="Google Shape;714;p62"/>
              <p:cNvSpPr/>
              <p:nvPr/>
            </p:nvSpPr>
            <p:spPr>
              <a:xfrm>
                <a:off x="3718934" y="6094438"/>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15" name="Google Shape;715;p62"/>
              <p:cNvPicPr preferRelativeResize="0"/>
              <p:nvPr/>
            </p:nvPicPr>
            <p:blipFill rotWithShape="1">
              <a:blip r:embed="rId3">
                <a:alphaModFix/>
              </a:blip>
              <a:srcRect/>
              <a:stretch/>
            </p:blipFill>
            <p:spPr>
              <a:xfrm>
                <a:off x="3774193" y="6130553"/>
                <a:ext cx="828900" cy="882300"/>
              </a:xfrm>
              <a:prstGeom prst="ellipse">
                <a:avLst/>
              </a:prstGeom>
              <a:solidFill>
                <a:srgbClr val="8296B0"/>
              </a:solidFill>
              <a:ln>
                <a:noFill/>
              </a:ln>
            </p:spPr>
          </p:pic>
        </p:grpSp>
        <p:grpSp>
          <p:nvGrpSpPr>
            <p:cNvPr id="716" name="Google Shape;716;p62"/>
            <p:cNvGrpSpPr/>
            <p:nvPr/>
          </p:nvGrpSpPr>
          <p:grpSpPr>
            <a:xfrm>
              <a:off x="4994727" y="6073911"/>
              <a:ext cx="963000" cy="983400"/>
              <a:chOff x="4949883" y="6094053"/>
              <a:chExt cx="963000" cy="983400"/>
            </a:xfrm>
          </p:grpSpPr>
          <p:sp>
            <p:nvSpPr>
              <p:cNvPr id="717" name="Google Shape;717;p62"/>
              <p:cNvSpPr/>
              <p:nvPr/>
            </p:nvSpPr>
            <p:spPr>
              <a:xfrm>
                <a:off x="4949883" y="6094053"/>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18" name="Google Shape;718;p62"/>
              <p:cNvPicPr preferRelativeResize="0"/>
              <p:nvPr/>
            </p:nvPicPr>
            <p:blipFill rotWithShape="1">
              <a:blip r:embed="rId4">
                <a:alphaModFix/>
              </a:blip>
              <a:srcRect/>
              <a:stretch/>
            </p:blipFill>
            <p:spPr>
              <a:xfrm>
                <a:off x="5013219" y="6114793"/>
                <a:ext cx="843900" cy="898200"/>
              </a:xfrm>
              <a:prstGeom prst="ellipse">
                <a:avLst/>
              </a:prstGeom>
              <a:solidFill>
                <a:srgbClr val="8296B0"/>
              </a:solidFill>
              <a:ln>
                <a:noFill/>
              </a:ln>
            </p:spPr>
          </p:pic>
        </p:grpSp>
        <p:grpSp>
          <p:nvGrpSpPr>
            <p:cNvPr id="719" name="Google Shape;719;p62"/>
            <p:cNvGrpSpPr/>
            <p:nvPr/>
          </p:nvGrpSpPr>
          <p:grpSpPr>
            <a:xfrm>
              <a:off x="6285188" y="6055667"/>
              <a:ext cx="963000" cy="983400"/>
              <a:chOff x="6249029" y="6078922"/>
              <a:chExt cx="963000" cy="983400"/>
            </a:xfrm>
          </p:grpSpPr>
          <p:sp>
            <p:nvSpPr>
              <p:cNvPr id="720" name="Google Shape;720;p62"/>
              <p:cNvSpPr/>
              <p:nvPr/>
            </p:nvSpPr>
            <p:spPr>
              <a:xfrm>
                <a:off x="6249029" y="6078922"/>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21" name="Google Shape;721;p62"/>
              <p:cNvPicPr preferRelativeResize="0"/>
              <p:nvPr/>
            </p:nvPicPr>
            <p:blipFill rotWithShape="1">
              <a:blip r:embed="rId3">
                <a:alphaModFix/>
              </a:blip>
              <a:srcRect/>
              <a:stretch/>
            </p:blipFill>
            <p:spPr>
              <a:xfrm>
                <a:off x="6304288" y="6103461"/>
                <a:ext cx="828900" cy="882300"/>
              </a:xfrm>
              <a:prstGeom prst="ellipse">
                <a:avLst/>
              </a:prstGeom>
              <a:solidFill>
                <a:srgbClr val="8296B0"/>
              </a:solidFill>
              <a:ln>
                <a:noFill/>
              </a:ln>
            </p:spPr>
          </p:pic>
        </p:grpSp>
        <p:grpSp>
          <p:nvGrpSpPr>
            <p:cNvPr id="722" name="Google Shape;722;p62"/>
            <p:cNvGrpSpPr/>
            <p:nvPr/>
          </p:nvGrpSpPr>
          <p:grpSpPr>
            <a:xfrm>
              <a:off x="7526931" y="6055667"/>
              <a:ext cx="963000" cy="983400"/>
              <a:chOff x="7479978" y="6078536"/>
              <a:chExt cx="963000" cy="983400"/>
            </a:xfrm>
          </p:grpSpPr>
          <p:sp>
            <p:nvSpPr>
              <p:cNvPr id="723" name="Google Shape;723;p62"/>
              <p:cNvSpPr/>
              <p:nvPr/>
            </p:nvSpPr>
            <p:spPr>
              <a:xfrm>
                <a:off x="7479978" y="6078536"/>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24" name="Google Shape;724;p62"/>
              <p:cNvPicPr preferRelativeResize="0"/>
              <p:nvPr/>
            </p:nvPicPr>
            <p:blipFill rotWithShape="1">
              <a:blip r:embed="rId4">
                <a:alphaModFix/>
              </a:blip>
              <a:srcRect/>
              <a:stretch/>
            </p:blipFill>
            <p:spPr>
              <a:xfrm>
                <a:off x="7543313" y="6099276"/>
                <a:ext cx="843900" cy="898200"/>
              </a:xfrm>
              <a:prstGeom prst="ellipse">
                <a:avLst/>
              </a:prstGeom>
              <a:solidFill>
                <a:srgbClr val="8296B0"/>
              </a:solidFill>
              <a:ln>
                <a:noFill/>
              </a:ln>
            </p:spPr>
          </p:pic>
        </p:grpSp>
        <p:grpSp>
          <p:nvGrpSpPr>
            <p:cNvPr id="725" name="Google Shape;725;p62"/>
            <p:cNvGrpSpPr/>
            <p:nvPr/>
          </p:nvGrpSpPr>
          <p:grpSpPr>
            <a:xfrm>
              <a:off x="8795298" y="6055667"/>
              <a:ext cx="963000" cy="983400"/>
              <a:chOff x="8749120" y="6051693"/>
              <a:chExt cx="963000" cy="983400"/>
            </a:xfrm>
          </p:grpSpPr>
          <p:sp>
            <p:nvSpPr>
              <p:cNvPr id="726" name="Google Shape;726;p62"/>
              <p:cNvSpPr/>
              <p:nvPr/>
            </p:nvSpPr>
            <p:spPr>
              <a:xfrm>
                <a:off x="8749120" y="6051693"/>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27" name="Google Shape;727;p62"/>
              <p:cNvPicPr preferRelativeResize="0"/>
              <p:nvPr/>
            </p:nvPicPr>
            <p:blipFill rotWithShape="1">
              <a:blip r:embed="rId3">
                <a:alphaModFix/>
              </a:blip>
              <a:srcRect/>
              <a:stretch/>
            </p:blipFill>
            <p:spPr>
              <a:xfrm>
                <a:off x="8792804" y="6087808"/>
                <a:ext cx="828900" cy="882300"/>
              </a:xfrm>
              <a:prstGeom prst="ellipse">
                <a:avLst/>
              </a:prstGeom>
              <a:solidFill>
                <a:srgbClr val="8296B0"/>
              </a:solidFill>
              <a:ln>
                <a:noFill/>
              </a:ln>
            </p:spPr>
          </p:pic>
        </p:grpSp>
        <p:grpSp>
          <p:nvGrpSpPr>
            <p:cNvPr id="728" name="Google Shape;728;p62"/>
            <p:cNvGrpSpPr/>
            <p:nvPr/>
          </p:nvGrpSpPr>
          <p:grpSpPr>
            <a:xfrm>
              <a:off x="10051927" y="6059445"/>
              <a:ext cx="963000" cy="983400"/>
              <a:chOff x="9980069" y="6051307"/>
              <a:chExt cx="963000" cy="983400"/>
            </a:xfrm>
          </p:grpSpPr>
          <p:sp>
            <p:nvSpPr>
              <p:cNvPr id="729" name="Google Shape;729;p62"/>
              <p:cNvSpPr/>
              <p:nvPr/>
            </p:nvSpPr>
            <p:spPr>
              <a:xfrm>
                <a:off x="9980069" y="6051307"/>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30" name="Google Shape;730;p62"/>
              <p:cNvPicPr preferRelativeResize="0"/>
              <p:nvPr/>
            </p:nvPicPr>
            <p:blipFill rotWithShape="1">
              <a:blip r:embed="rId4">
                <a:alphaModFix/>
              </a:blip>
              <a:srcRect/>
              <a:stretch/>
            </p:blipFill>
            <p:spPr>
              <a:xfrm>
                <a:off x="10043404" y="6083622"/>
                <a:ext cx="843900" cy="898200"/>
              </a:xfrm>
              <a:prstGeom prst="ellipse">
                <a:avLst/>
              </a:prstGeom>
              <a:solidFill>
                <a:srgbClr val="8296B0"/>
              </a:solidFill>
              <a:ln>
                <a:noFill/>
              </a:ln>
            </p:spPr>
          </p:pic>
        </p:grpSp>
        <p:grpSp>
          <p:nvGrpSpPr>
            <p:cNvPr id="731" name="Google Shape;731;p62"/>
            <p:cNvGrpSpPr/>
            <p:nvPr/>
          </p:nvGrpSpPr>
          <p:grpSpPr>
            <a:xfrm>
              <a:off x="11308556" y="6047379"/>
              <a:ext cx="963000" cy="983400"/>
              <a:chOff x="11354734" y="6090280"/>
              <a:chExt cx="963000" cy="983400"/>
            </a:xfrm>
          </p:grpSpPr>
          <p:sp>
            <p:nvSpPr>
              <p:cNvPr id="732" name="Google Shape;732;p62"/>
              <p:cNvSpPr/>
              <p:nvPr/>
            </p:nvSpPr>
            <p:spPr>
              <a:xfrm>
                <a:off x="11354734" y="6090280"/>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33" name="Google Shape;733;p62"/>
              <p:cNvPicPr preferRelativeResize="0"/>
              <p:nvPr/>
            </p:nvPicPr>
            <p:blipFill rotWithShape="1">
              <a:blip r:embed="rId3">
                <a:alphaModFix/>
              </a:blip>
              <a:srcRect/>
              <a:stretch/>
            </p:blipFill>
            <p:spPr>
              <a:xfrm>
                <a:off x="11409993" y="6126395"/>
                <a:ext cx="828900" cy="882300"/>
              </a:xfrm>
              <a:prstGeom prst="ellipse">
                <a:avLst/>
              </a:prstGeom>
              <a:solidFill>
                <a:srgbClr val="8296B0"/>
              </a:solidFill>
              <a:ln>
                <a:noFill/>
              </a:ln>
            </p:spPr>
          </p:pic>
        </p:grpSp>
        <p:grpSp>
          <p:nvGrpSpPr>
            <p:cNvPr id="734" name="Google Shape;734;p62"/>
            <p:cNvGrpSpPr/>
            <p:nvPr/>
          </p:nvGrpSpPr>
          <p:grpSpPr>
            <a:xfrm>
              <a:off x="12579781" y="6055667"/>
              <a:ext cx="963000" cy="983400"/>
              <a:chOff x="12585683" y="6089894"/>
              <a:chExt cx="963000" cy="983400"/>
            </a:xfrm>
          </p:grpSpPr>
          <p:sp>
            <p:nvSpPr>
              <p:cNvPr id="735" name="Google Shape;735;p62"/>
              <p:cNvSpPr/>
              <p:nvPr/>
            </p:nvSpPr>
            <p:spPr>
              <a:xfrm>
                <a:off x="12585683" y="6089894"/>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36" name="Google Shape;736;p62"/>
              <p:cNvPicPr preferRelativeResize="0"/>
              <p:nvPr/>
            </p:nvPicPr>
            <p:blipFill rotWithShape="1">
              <a:blip r:embed="rId4">
                <a:alphaModFix/>
              </a:blip>
              <a:srcRect/>
              <a:stretch/>
            </p:blipFill>
            <p:spPr>
              <a:xfrm>
                <a:off x="12649019" y="6110635"/>
                <a:ext cx="843900" cy="898200"/>
              </a:xfrm>
              <a:prstGeom prst="ellipse">
                <a:avLst/>
              </a:prstGeom>
              <a:solidFill>
                <a:srgbClr val="8296B0"/>
              </a:solidFill>
              <a:ln>
                <a:noFill/>
              </a:ln>
            </p:spPr>
          </p:pic>
        </p:grpSp>
      </p:grpSp>
    </p:spTree>
    <p:extLst>
      <p:ext uri="{BB962C8B-B14F-4D97-AF65-F5344CB8AC3E}">
        <p14:creationId xmlns:p14="http://schemas.microsoft.com/office/powerpoint/2010/main" val="128847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800"/>
                                        <p:tgtEl>
                                          <p:spTgt spid="6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
                                        </p:tgtEl>
                                        <p:attrNameLst>
                                          <p:attrName>style.visibility</p:attrName>
                                        </p:attrNameLst>
                                      </p:cBhvr>
                                      <p:to>
                                        <p:strVal val="visible"/>
                                      </p:to>
                                    </p:set>
                                    <p:animEffect transition="in" filter="fade">
                                      <p:cBhvr>
                                        <p:cTn id="12" dur="1000"/>
                                        <p:tgtEl>
                                          <p:spTgt spid="676"/>
                                        </p:tgtEl>
                                      </p:cBhvr>
                                    </p:animEffect>
                                  </p:childTnLst>
                                </p:cTn>
                              </p:par>
                              <p:par>
                                <p:cTn id="13" presetID="10" presetClass="entr" presetSubtype="0" fill="hold" nodeType="withEffect">
                                  <p:stCondLst>
                                    <p:cond delay="0"/>
                                  </p:stCondLst>
                                  <p:childTnLst>
                                    <p:set>
                                      <p:cBhvr>
                                        <p:cTn id="14" dur="1" fill="hold">
                                          <p:stCondLst>
                                            <p:cond delay="0"/>
                                          </p:stCondLst>
                                        </p:cTn>
                                        <p:tgtEl>
                                          <p:spTgt spid="677"/>
                                        </p:tgtEl>
                                        <p:attrNameLst>
                                          <p:attrName>style.visibility</p:attrName>
                                        </p:attrNameLst>
                                      </p:cBhvr>
                                      <p:to>
                                        <p:strVal val="visible"/>
                                      </p:to>
                                    </p:set>
                                    <p:animEffect transition="in" filter="fade">
                                      <p:cBhvr>
                                        <p:cTn id="15" dur="1000"/>
                                        <p:tgtEl>
                                          <p:spTgt spid="677"/>
                                        </p:tgtEl>
                                      </p:cBhvr>
                                    </p:animEffect>
                                  </p:childTnLst>
                                </p:cTn>
                              </p:par>
                              <p:par>
                                <p:cTn id="16" presetID="10" presetClass="entr" presetSubtype="0" fill="hold" nodeType="withEffect">
                                  <p:stCondLst>
                                    <p:cond delay="0"/>
                                  </p:stCondLst>
                                  <p:childTnLst>
                                    <p:set>
                                      <p:cBhvr>
                                        <p:cTn id="17" dur="1" fill="hold">
                                          <p:stCondLst>
                                            <p:cond delay="0"/>
                                          </p:stCondLst>
                                        </p:cTn>
                                        <p:tgtEl>
                                          <p:spTgt spid="678"/>
                                        </p:tgtEl>
                                        <p:attrNameLst>
                                          <p:attrName>style.visibility</p:attrName>
                                        </p:attrNameLst>
                                      </p:cBhvr>
                                      <p:to>
                                        <p:strVal val="visible"/>
                                      </p:to>
                                    </p:set>
                                    <p:animEffect transition="in" filter="fade">
                                      <p:cBhvr>
                                        <p:cTn id="18" dur="1000"/>
                                        <p:tgtEl>
                                          <p:spTgt spid="678"/>
                                        </p:tgtEl>
                                      </p:cBhvr>
                                    </p:animEffect>
                                  </p:childTnLst>
                                </p:cTn>
                              </p:par>
                              <p:par>
                                <p:cTn id="19" presetID="10" presetClass="entr" presetSubtype="0" fill="hold" nodeType="withEffect">
                                  <p:stCondLst>
                                    <p:cond delay="0"/>
                                  </p:stCondLst>
                                  <p:childTnLst>
                                    <p:set>
                                      <p:cBhvr>
                                        <p:cTn id="20" dur="1" fill="hold">
                                          <p:stCondLst>
                                            <p:cond delay="0"/>
                                          </p:stCondLst>
                                        </p:cTn>
                                        <p:tgtEl>
                                          <p:spTgt spid="679"/>
                                        </p:tgtEl>
                                        <p:attrNameLst>
                                          <p:attrName>style.visibility</p:attrName>
                                        </p:attrNameLst>
                                      </p:cBhvr>
                                      <p:to>
                                        <p:strVal val="visible"/>
                                      </p:to>
                                    </p:set>
                                    <p:animEffect transition="in" filter="fade">
                                      <p:cBhvr>
                                        <p:cTn id="21" dur="1000"/>
                                        <p:tgtEl>
                                          <p:spTgt spid="679"/>
                                        </p:tgtEl>
                                      </p:cBhvr>
                                    </p:animEffect>
                                  </p:childTnLst>
                                </p:cTn>
                              </p:par>
                              <p:par>
                                <p:cTn id="22" presetID="10" presetClass="entr" presetSubtype="0" fill="hold" nodeType="withEffect">
                                  <p:stCondLst>
                                    <p:cond delay="0"/>
                                  </p:stCondLst>
                                  <p:childTnLst>
                                    <p:set>
                                      <p:cBhvr>
                                        <p:cTn id="23" dur="1" fill="hold">
                                          <p:stCondLst>
                                            <p:cond delay="0"/>
                                          </p:stCondLst>
                                        </p:cTn>
                                        <p:tgtEl>
                                          <p:spTgt spid="680"/>
                                        </p:tgtEl>
                                        <p:attrNameLst>
                                          <p:attrName>style.visibility</p:attrName>
                                        </p:attrNameLst>
                                      </p:cBhvr>
                                      <p:to>
                                        <p:strVal val="visible"/>
                                      </p:to>
                                    </p:set>
                                    <p:animEffect transition="in" filter="fade">
                                      <p:cBhvr>
                                        <p:cTn id="24" dur="1000"/>
                                        <p:tgtEl>
                                          <p:spTgt spid="680"/>
                                        </p:tgtEl>
                                      </p:cBhvr>
                                    </p:animEffect>
                                  </p:childTnLst>
                                </p:cTn>
                              </p:par>
                              <p:par>
                                <p:cTn id="25" presetID="10" presetClass="entr" presetSubtype="0" fill="hold" nodeType="withEffect">
                                  <p:stCondLst>
                                    <p:cond delay="0"/>
                                  </p:stCondLst>
                                  <p:childTnLst>
                                    <p:set>
                                      <p:cBhvr>
                                        <p:cTn id="26" dur="1" fill="hold">
                                          <p:stCondLst>
                                            <p:cond delay="0"/>
                                          </p:stCondLst>
                                        </p:cTn>
                                        <p:tgtEl>
                                          <p:spTgt spid="681"/>
                                        </p:tgtEl>
                                        <p:attrNameLst>
                                          <p:attrName>style.visibility</p:attrName>
                                        </p:attrNameLst>
                                      </p:cBhvr>
                                      <p:to>
                                        <p:strVal val="visible"/>
                                      </p:to>
                                    </p:set>
                                    <p:animEffect transition="in" filter="fade">
                                      <p:cBhvr>
                                        <p:cTn id="27" dur="1000"/>
                                        <p:tgtEl>
                                          <p:spTgt spid="681"/>
                                        </p:tgtEl>
                                      </p:cBhvr>
                                    </p:animEffect>
                                  </p:childTnLst>
                                </p:cTn>
                              </p:par>
                              <p:par>
                                <p:cTn id="28" presetID="10" presetClass="entr" presetSubtype="0" fill="hold" nodeType="withEffect">
                                  <p:stCondLst>
                                    <p:cond delay="0"/>
                                  </p:stCondLst>
                                  <p:childTnLst>
                                    <p:set>
                                      <p:cBhvr>
                                        <p:cTn id="29" dur="1" fill="hold">
                                          <p:stCondLst>
                                            <p:cond delay="0"/>
                                          </p:stCondLst>
                                        </p:cTn>
                                        <p:tgtEl>
                                          <p:spTgt spid="682"/>
                                        </p:tgtEl>
                                        <p:attrNameLst>
                                          <p:attrName>style.visibility</p:attrName>
                                        </p:attrNameLst>
                                      </p:cBhvr>
                                      <p:to>
                                        <p:strVal val="visible"/>
                                      </p:to>
                                    </p:set>
                                    <p:animEffect transition="in" filter="fade">
                                      <p:cBhvr>
                                        <p:cTn id="30" dur="1000"/>
                                        <p:tgtEl>
                                          <p:spTgt spid="682"/>
                                        </p:tgtEl>
                                      </p:cBhvr>
                                    </p:animEffect>
                                  </p:childTnLst>
                                </p:cTn>
                              </p:par>
                              <p:par>
                                <p:cTn id="31" presetID="10" presetClass="entr" presetSubtype="0" fill="hold" nodeType="withEffect">
                                  <p:stCondLst>
                                    <p:cond delay="0"/>
                                  </p:stCondLst>
                                  <p:childTnLst>
                                    <p:set>
                                      <p:cBhvr>
                                        <p:cTn id="32" dur="1" fill="hold">
                                          <p:stCondLst>
                                            <p:cond delay="0"/>
                                          </p:stCondLst>
                                        </p:cTn>
                                        <p:tgtEl>
                                          <p:spTgt spid="683"/>
                                        </p:tgtEl>
                                        <p:attrNameLst>
                                          <p:attrName>style.visibility</p:attrName>
                                        </p:attrNameLst>
                                      </p:cBhvr>
                                      <p:to>
                                        <p:strVal val="visible"/>
                                      </p:to>
                                    </p:set>
                                    <p:animEffect transition="in" filter="fade">
                                      <p:cBhvr>
                                        <p:cTn id="33" dur="1000"/>
                                        <p:tgtEl>
                                          <p:spTgt spid="683"/>
                                        </p:tgtEl>
                                      </p:cBhvr>
                                    </p:animEffect>
                                  </p:childTnLst>
                                </p:cTn>
                              </p:par>
                              <p:par>
                                <p:cTn id="34" presetID="10" presetClass="entr" presetSubtype="0" fill="hold" nodeType="withEffect">
                                  <p:stCondLst>
                                    <p:cond delay="0"/>
                                  </p:stCondLst>
                                  <p:childTnLst>
                                    <p:set>
                                      <p:cBhvr>
                                        <p:cTn id="35" dur="1" fill="hold">
                                          <p:stCondLst>
                                            <p:cond delay="0"/>
                                          </p:stCondLst>
                                        </p:cTn>
                                        <p:tgtEl>
                                          <p:spTgt spid="684"/>
                                        </p:tgtEl>
                                        <p:attrNameLst>
                                          <p:attrName>style.visibility</p:attrName>
                                        </p:attrNameLst>
                                      </p:cBhvr>
                                      <p:to>
                                        <p:strVal val="visible"/>
                                      </p:to>
                                    </p:set>
                                    <p:animEffect transition="in" filter="fade">
                                      <p:cBhvr>
                                        <p:cTn id="36" dur="1000"/>
                                        <p:tgtEl>
                                          <p:spTgt spid="684"/>
                                        </p:tgtEl>
                                      </p:cBhvr>
                                    </p:animEffect>
                                  </p:childTnLst>
                                </p:cTn>
                              </p:par>
                              <p:par>
                                <p:cTn id="37" presetID="10" presetClass="entr" presetSubtype="0" fill="hold" nodeType="withEffect">
                                  <p:stCondLst>
                                    <p:cond delay="0"/>
                                  </p:stCondLst>
                                  <p:childTnLst>
                                    <p:set>
                                      <p:cBhvr>
                                        <p:cTn id="38" dur="1" fill="hold">
                                          <p:stCondLst>
                                            <p:cond delay="0"/>
                                          </p:stCondLst>
                                        </p:cTn>
                                        <p:tgtEl>
                                          <p:spTgt spid="685"/>
                                        </p:tgtEl>
                                        <p:attrNameLst>
                                          <p:attrName>style.visibility</p:attrName>
                                        </p:attrNameLst>
                                      </p:cBhvr>
                                      <p:to>
                                        <p:strVal val="visible"/>
                                      </p:to>
                                    </p:set>
                                    <p:animEffect transition="in" filter="fade">
                                      <p:cBhvr>
                                        <p:cTn id="39" dur="1000"/>
                                        <p:tgtEl>
                                          <p:spTgt spid="685"/>
                                        </p:tgtEl>
                                      </p:cBhvr>
                                    </p:animEffect>
                                  </p:childTnLst>
                                </p:cTn>
                              </p:par>
                              <p:par>
                                <p:cTn id="40" presetID="10" presetClass="entr" presetSubtype="0" fill="hold" nodeType="withEffect">
                                  <p:stCondLst>
                                    <p:cond delay="0"/>
                                  </p:stCondLst>
                                  <p:childTnLst>
                                    <p:set>
                                      <p:cBhvr>
                                        <p:cTn id="41" dur="1" fill="hold">
                                          <p:stCondLst>
                                            <p:cond delay="0"/>
                                          </p:stCondLst>
                                        </p:cTn>
                                        <p:tgtEl>
                                          <p:spTgt spid="686"/>
                                        </p:tgtEl>
                                        <p:attrNameLst>
                                          <p:attrName>style.visibility</p:attrName>
                                        </p:attrNameLst>
                                      </p:cBhvr>
                                      <p:to>
                                        <p:strVal val="visible"/>
                                      </p:to>
                                    </p:set>
                                    <p:animEffect transition="in" filter="fade">
                                      <p:cBhvr>
                                        <p:cTn id="42" dur="1000"/>
                                        <p:tgtEl>
                                          <p:spTgt spid="686"/>
                                        </p:tgtEl>
                                      </p:cBhvr>
                                    </p:animEffect>
                                  </p:childTnLst>
                                </p:cTn>
                              </p:par>
                              <p:par>
                                <p:cTn id="43" presetID="10" presetClass="entr" presetSubtype="0" fill="hold" nodeType="withEffect">
                                  <p:stCondLst>
                                    <p:cond delay="0"/>
                                  </p:stCondLst>
                                  <p:childTnLst>
                                    <p:set>
                                      <p:cBhvr>
                                        <p:cTn id="44" dur="1" fill="hold">
                                          <p:stCondLst>
                                            <p:cond delay="0"/>
                                          </p:stCondLst>
                                        </p:cTn>
                                        <p:tgtEl>
                                          <p:spTgt spid="687"/>
                                        </p:tgtEl>
                                        <p:attrNameLst>
                                          <p:attrName>style.visibility</p:attrName>
                                        </p:attrNameLst>
                                      </p:cBhvr>
                                      <p:to>
                                        <p:strVal val="visible"/>
                                      </p:to>
                                    </p:set>
                                    <p:animEffect transition="in" filter="fade">
                                      <p:cBhvr>
                                        <p:cTn id="45" dur="1000"/>
                                        <p:tgtEl>
                                          <p:spTgt spid="687"/>
                                        </p:tgtEl>
                                      </p:cBhvr>
                                    </p:animEffect>
                                  </p:childTnLst>
                                </p:cTn>
                              </p:par>
                              <p:par>
                                <p:cTn id="46" presetID="10" presetClass="entr" presetSubtype="0" fill="hold" nodeType="withEffect">
                                  <p:stCondLst>
                                    <p:cond delay="0"/>
                                  </p:stCondLst>
                                  <p:childTnLst>
                                    <p:set>
                                      <p:cBhvr>
                                        <p:cTn id="47" dur="1" fill="hold">
                                          <p:stCondLst>
                                            <p:cond delay="0"/>
                                          </p:stCondLst>
                                        </p:cTn>
                                        <p:tgtEl>
                                          <p:spTgt spid="688"/>
                                        </p:tgtEl>
                                        <p:attrNameLst>
                                          <p:attrName>style.visibility</p:attrName>
                                        </p:attrNameLst>
                                      </p:cBhvr>
                                      <p:to>
                                        <p:strVal val="visible"/>
                                      </p:to>
                                    </p:set>
                                    <p:animEffect transition="in" filter="fade">
                                      <p:cBhvr>
                                        <p:cTn id="48" dur="1000"/>
                                        <p:tgtEl>
                                          <p:spTgt spid="688"/>
                                        </p:tgtEl>
                                      </p:cBhvr>
                                    </p:animEffect>
                                  </p:childTnLst>
                                </p:cTn>
                              </p:par>
                              <p:par>
                                <p:cTn id="49" presetID="10" presetClass="entr" presetSubtype="0" fill="hold" nodeType="withEffect">
                                  <p:stCondLst>
                                    <p:cond delay="0"/>
                                  </p:stCondLst>
                                  <p:childTnLst>
                                    <p:set>
                                      <p:cBhvr>
                                        <p:cTn id="50" dur="1" fill="hold">
                                          <p:stCondLst>
                                            <p:cond delay="0"/>
                                          </p:stCondLst>
                                        </p:cTn>
                                        <p:tgtEl>
                                          <p:spTgt spid="689"/>
                                        </p:tgtEl>
                                        <p:attrNameLst>
                                          <p:attrName>style.visibility</p:attrName>
                                        </p:attrNameLst>
                                      </p:cBhvr>
                                      <p:to>
                                        <p:strVal val="visible"/>
                                      </p:to>
                                    </p:set>
                                    <p:animEffect transition="in" filter="fade">
                                      <p:cBhvr>
                                        <p:cTn id="51" dur="1000"/>
                                        <p:tgtEl>
                                          <p:spTgt spid="689"/>
                                        </p:tgtEl>
                                      </p:cBhvr>
                                    </p:animEffect>
                                  </p:childTnLst>
                                </p:cTn>
                              </p:par>
                              <p:par>
                                <p:cTn id="52" presetID="10" presetClass="entr" presetSubtype="0" fill="hold" nodeType="withEffect">
                                  <p:stCondLst>
                                    <p:cond delay="0"/>
                                  </p:stCondLst>
                                  <p:childTnLst>
                                    <p:set>
                                      <p:cBhvr>
                                        <p:cTn id="53" dur="1" fill="hold">
                                          <p:stCondLst>
                                            <p:cond delay="0"/>
                                          </p:stCondLst>
                                        </p:cTn>
                                        <p:tgtEl>
                                          <p:spTgt spid="690"/>
                                        </p:tgtEl>
                                        <p:attrNameLst>
                                          <p:attrName>style.visibility</p:attrName>
                                        </p:attrNameLst>
                                      </p:cBhvr>
                                      <p:to>
                                        <p:strVal val="visible"/>
                                      </p:to>
                                    </p:set>
                                    <p:animEffect transition="in" filter="fade">
                                      <p:cBhvr>
                                        <p:cTn id="54" dur="1000"/>
                                        <p:tgtEl>
                                          <p:spTgt spid="690"/>
                                        </p:tgtEl>
                                      </p:cBhvr>
                                    </p:animEffect>
                                  </p:childTnLst>
                                </p:cTn>
                              </p:par>
                              <p:par>
                                <p:cTn id="55" presetID="10" presetClass="entr" presetSubtype="0" fill="hold" nodeType="withEffect">
                                  <p:stCondLst>
                                    <p:cond delay="0"/>
                                  </p:stCondLst>
                                  <p:childTnLst>
                                    <p:set>
                                      <p:cBhvr>
                                        <p:cTn id="56" dur="1" fill="hold">
                                          <p:stCondLst>
                                            <p:cond delay="0"/>
                                          </p:stCondLst>
                                        </p:cTn>
                                        <p:tgtEl>
                                          <p:spTgt spid="691"/>
                                        </p:tgtEl>
                                        <p:attrNameLst>
                                          <p:attrName>style.visibility</p:attrName>
                                        </p:attrNameLst>
                                      </p:cBhvr>
                                      <p:to>
                                        <p:strVal val="visible"/>
                                      </p:to>
                                    </p:set>
                                    <p:animEffect transition="in" filter="fade">
                                      <p:cBhvr>
                                        <p:cTn id="57" dur="1000"/>
                                        <p:tgtEl>
                                          <p:spTgt spid="691"/>
                                        </p:tgtEl>
                                      </p:cBhvr>
                                    </p:animEffect>
                                  </p:childTnLst>
                                </p:cTn>
                              </p:par>
                              <p:par>
                                <p:cTn id="58" presetID="10" presetClass="entr" presetSubtype="0" fill="hold" nodeType="withEffect">
                                  <p:stCondLst>
                                    <p:cond delay="0"/>
                                  </p:stCondLst>
                                  <p:childTnLst>
                                    <p:set>
                                      <p:cBhvr>
                                        <p:cTn id="59" dur="1" fill="hold">
                                          <p:stCondLst>
                                            <p:cond delay="0"/>
                                          </p:stCondLst>
                                        </p:cTn>
                                        <p:tgtEl>
                                          <p:spTgt spid="692"/>
                                        </p:tgtEl>
                                        <p:attrNameLst>
                                          <p:attrName>style.visibility</p:attrName>
                                        </p:attrNameLst>
                                      </p:cBhvr>
                                      <p:to>
                                        <p:strVal val="visible"/>
                                      </p:to>
                                    </p:set>
                                    <p:animEffect transition="in" filter="fade">
                                      <p:cBhvr>
                                        <p:cTn id="60" dur="1000"/>
                                        <p:tgtEl>
                                          <p:spTgt spid="692"/>
                                        </p:tgtEl>
                                      </p:cBhvr>
                                    </p:animEffect>
                                  </p:childTnLst>
                                </p:cTn>
                              </p:par>
                              <p:par>
                                <p:cTn id="61" presetID="10" presetClass="entr" presetSubtype="0" fill="hold" nodeType="withEffect">
                                  <p:stCondLst>
                                    <p:cond delay="0"/>
                                  </p:stCondLst>
                                  <p:childTnLst>
                                    <p:set>
                                      <p:cBhvr>
                                        <p:cTn id="62" dur="1" fill="hold">
                                          <p:stCondLst>
                                            <p:cond delay="0"/>
                                          </p:stCondLst>
                                        </p:cTn>
                                        <p:tgtEl>
                                          <p:spTgt spid="693"/>
                                        </p:tgtEl>
                                        <p:attrNameLst>
                                          <p:attrName>style.visibility</p:attrName>
                                        </p:attrNameLst>
                                      </p:cBhvr>
                                      <p:to>
                                        <p:strVal val="visible"/>
                                      </p:to>
                                    </p:set>
                                    <p:animEffect transition="in" filter="fade">
                                      <p:cBhvr>
                                        <p:cTn id="63" dur="1000"/>
                                        <p:tgtEl>
                                          <p:spTgt spid="693"/>
                                        </p:tgtEl>
                                      </p:cBhvr>
                                    </p:animEffect>
                                  </p:childTnLst>
                                </p:cTn>
                              </p:par>
                              <p:par>
                                <p:cTn id="64" presetID="10" presetClass="entr" presetSubtype="0" fill="hold" nodeType="withEffect">
                                  <p:stCondLst>
                                    <p:cond delay="0"/>
                                  </p:stCondLst>
                                  <p:childTnLst>
                                    <p:set>
                                      <p:cBhvr>
                                        <p:cTn id="65" dur="1" fill="hold">
                                          <p:stCondLst>
                                            <p:cond delay="0"/>
                                          </p:stCondLst>
                                        </p:cTn>
                                        <p:tgtEl>
                                          <p:spTgt spid="694"/>
                                        </p:tgtEl>
                                        <p:attrNameLst>
                                          <p:attrName>style.visibility</p:attrName>
                                        </p:attrNameLst>
                                      </p:cBhvr>
                                      <p:to>
                                        <p:strVal val="visible"/>
                                      </p:to>
                                    </p:set>
                                    <p:animEffect transition="in" filter="fade">
                                      <p:cBhvr>
                                        <p:cTn id="66" dur="1000"/>
                                        <p:tgtEl>
                                          <p:spTgt spid="694"/>
                                        </p:tgtEl>
                                      </p:cBhvr>
                                    </p:animEffect>
                                  </p:childTnLst>
                                </p:cTn>
                              </p:par>
                              <p:par>
                                <p:cTn id="67" presetID="10" presetClass="entr" presetSubtype="0" fill="hold" nodeType="withEffect">
                                  <p:stCondLst>
                                    <p:cond delay="0"/>
                                  </p:stCondLst>
                                  <p:childTnLst>
                                    <p:set>
                                      <p:cBhvr>
                                        <p:cTn id="68" dur="1" fill="hold">
                                          <p:stCondLst>
                                            <p:cond delay="0"/>
                                          </p:stCondLst>
                                        </p:cTn>
                                        <p:tgtEl>
                                          <p:spTgt spid="695"/>
                                        </p:tgtEl>
                                        <p:attrNameLst>
                                          <p:attrName>style.visibility</p:attrName>
                                        </p:attrNameLst>
                                      </p:cBhvr>
                                      <p:to>
                                        <p:strVal val="visible"/>
                                      </p:to>
                                    </p:set>
                                    <p:animEffect transition="in" filter="fade">
                                      <p:cBhvr>
                                        <p:cTn id="69" dur="1000"/>
                                        <p:tgtEl>
                                          <p:spTgt spid="695"/>
                                        </p:tgtEl>
                                      </p:cBhvr>
                                    </p:animEffect>
                                  </p:childTnLst>
                                </p:cTn>
                              </p:par>
                              <p:par>
                                <p:cTn id="70" presetID="10" presetClass="entr" presetSubtype="0" fill="hold" nodeType="withEffect">
                                  <p:stCondLst>
                                    <p:cond delay="0"/>
                                  </p:stCondLst>
                                  <p:childTnLst>
                                    <p:set>
                                      <p:cBhvr>
                                        <p:cTn id="71" dur="1" fill="hold">
                                          <p:stCondLst>
                                            <p:cond delay="0"/>
                                          </p:stCondLst>
                                        </p:cTn>
                                        <p:tgtEl>
                                          <p:spTgt spid="696"/>
                                        </p:tgtEl>
                                        <p:attrNameLst>
                                          <p:attrName>style.visibility</p:attrName>
                                        </p:attrNameLst>
                                      </p:cBhvr>
                                      <p:to>
                                        <p:strVal val="visible"/>
                                      </p:to>
                                    </p:set>
                                    <p:animEffect transition="in" filter="fade">
                                      <p:cBhvr>
                                        <p:cTn id="72" dur="1000"/>
                                        <p:tgtEl>
                                          <p:spTgt spid="696"/>
                                        </p:tgtEl>
                                      </p:cBhvr>
                                    </p:animEffect>
                                  </p:childTnLst>
                                </p:cTn>
                              </p:par>
                              <p:par>
                                <p:cTn id="73" presetID="10" presetClass="entr" presetSubtype="0" fill="hold" nodeType="withEffect">
                                  <p:stCondLst>
                                    <p:cond delay="0"/>
                                  </p:stCondLst>
                                  <p:childTnLst>
                                    <p:set>
                                      <p:cBhvr>
                                        <p:cTn id="74" dur="1" fill="hold">
                                          <p:stCondLst>
                                            <p:cond delay="0"/>
                                          </p:stCondLst>
                                        </p:cTn>
                                        <p:tgtEl>
                                          <p:spTgt spid="697"/>
                                        </p:tgtEl>
                                        <p:attrNameLst>
                                          <p:attrName>style.visibility</p:attrName>
                                        </p:attrNameLst>
                                      </p:cBhvr>
                                      <p:to>
                                        <p:strVal val="visible"/>
                                      </p:to>
                                    </p:set>
                                    <p:animEffect transition="in" filter="fade">
                                      <p:cBhvr>
                                        <p:cTn id="75" dur="1000"/>
                                        <p:tgtEl>
                                          <p:spTgt spid="697"/>
                                        </p:tgtEl>
                                      </p:cBhvr>
                                    </p:animEffect>
                                  </p:childTnLst>
                                </p:cTn>
                              </p:par>
                              <p:par>
                                <p:cTn id="76" presetID="10" presetClass="entr" presetSubtype="0" fill="hold" nodeType="withEffect">
                                  <p:stCondLst>
                                    <p:cond delay="0"/>
                                  </p:stCondLst>
                                  <p:childTnLst>
                                    <p:set>
                                      <p:cBhvr>
                                        <p:cTn id="77" dur="1" fill="hold">
                                          <p:stCondLst>
                                            <p:cond delay="0"/>
                                          </p:stCondLst>
                                        </p:cTn>
                                        <p:tgtEl>
                                          <p:spTgt spid="698"/>
                                        </p:tgtEl>
                                        <p:attrNameLst>
                                          <p:attrName>style.visibility</p:attrName>
                                        </p:attrNameLst>
                                      </p:cBhvr>
                                      <p:to>
                                        <p:strVal val="visible"/>
                                      </p:to>
                                    </p:set>
                                    <p:animEffect transition="in" filter="fade">
                                      <p:cBhvr>
                                        <p:cTn id="78" dur="1000"/>
                                        <p:tgtEl>
                                          <p:spTgt spid="698"/>
                                        </p:tgtEl>
                                      </p:cBhvr>
                                    </p:animEffect>
                                  </p:childTnLst>
                                </p:cTn>
                              </p:par>
                              <p:par>
                                <p:cTn id="79" presetID="10" presetClass="entr" presetSubtype="0" fill="hold" nodeType="withEffect">
                                  <p:stCondLst>
                                    <p:cond delay="0"/>
                                  </p:stCondLst>
                                  <p:childTnLst>
                                    <p:set>
                                      <p:cBhvr>
                                        <p:cTn id="80" dur="1" fill="hold">
                                          <p:stCondLst>
                                            <p:cond delay="0"/>
                                          </p:stCondLst>
                                        </p:cTn>
                                        <p:tgtEl>
                                          <p:spTgt spid="699"/>
                                        </p:tgtEl>
                                        <p:attrNameLst>
                                          <p:attrName>style.visibility</p:attrName>
                                        </p:attrNameLst>
                                      </p:cBhvr>
                                      <p:to>
                                        <p:strVal val="visible"/>
                                      </p:to>
                                    </p:set>
                                    <p:animEffect transition="in" filter="fade">
                                      <p:cBhvr>
                                        <p:cTn id="81" dur="1000"/>
                                        <p:tgtEl>
                                          <p:spTgt spid="699"/>
                                        </p:tgtEl>
                                      </p:cBhvr>
                                    </p:animEffect>
                                  </p:childTnLst>
                                </p:cTn>
                              </p:par>
                              <p:par>
                                <p:cTn id="82" presetID="10" presetClass="entr" presetSubtype="0" fill="hold" nodeType="withEffect">
                                  <p:stCondLst>
                                    <p:cond delay="0"/>
                                  </p:stCondLst>
                                  <p:childTnLst>
                                    <p:set>
                                      <p:cBhvr>
                                        <p:cTn id="83" dur="1" fill="hold">
                                          <p:stCondLst>
                                            <p:cond delay="0"/>
                                          </p:stCondLst>
                                        </p:cTn>
                                        <p:tgtEl>
                                          <p:spTgt spid="700"/>
                                        </p:tgtEl>
                                        <p:attrNameLst>
                                          <p:attrName>style.visibility</p:attrName>
                                        </p:attrNameLst>
                                      </p:cBhvr>
                                      <p:to>
                                        <p:strVal val="visible"/>
                                      </p:to>
                                    </p:set>
                                    <p:animEffect transition="in" filter="fade">
                                      <p:cBhvr>
                                        <p:cTn id="84" dur="1000"/>
                                        <p:tgtEl>
                                          <p:spTgt spid="700"/>
                                        </p:tgtEl>
                                      </p:cBhvr>
                                    </p:animEffect>
                                  </p:childTnLst>
                                </p:cTn>
                              </p:par>
                              <p:par>
                                <p:cTn id="85" presetID="10" presetClass="entr" presetSubtype="0" fill="hold" nodeType="withEffect">
                                  <p:stCondLst>
                                    <p:cond delay="0"/>
                                  </p:stCondLst>
                                  <p:childTnLst>
                                    <p:set>
                                      <p:cBhvr>
                                        <p:cTn id="86" dur="1" fill="hold">
                                          <p:stCondLst>
                                            <p:cond delay="0"/>
                                          </p:stCondLst>
                                        </p:cTn>
                                        <p:tgtEl>
                                          <p:spTgt spid="701"/>
                                        </p:tgtEl>
                                        <p:attrNameLst>
                                          <p:attrName>style.visibility</p:attrName>
                                        </p:attrNameLst>
                                      </p:cBhvr>
                                      <p:to>
                                        <p:strVal val="visible"/>
                                      </p:to>
                                    </p:set>
                                    <p:animEffect transition="in" filter="fade">
                                      <p:cBhvr>
                                        <p:cTn id="87" dur="1000"/>
                                        <p:tgtEl>
                                          <p:spTgt spid="701"/>
                                        </p:tgtEl>
                                      </p:cBhvr>
                                    </p:animEffect>
                                  </p:childTnLst>
                                </p:cTn>
                              </p:par>
                              <p:par>
                                <p:cTn id="88" presetID="10" presetClass="entr" presetSubtype="0" fill="hold" nodeType="withEffect">
                                  <p:stCondLst>
                                    <p:cond delay="0"/>
                                  </p:stCondLst>
                                  <p:childTnLst>
                                    <p:set>
                                      <p:cBhvr>
                                        <p:cTn id="89" dur="1" fill="hold">
                                          <p:stCondLst>
                                            <p:cond delay="0"/>
                                          </p:stCondLst>
                                        </p:cTn>
                                        <p:tgtEl>
                                          <p:spTgt spid="702"/>
                                        </p:tgtEl>
                                        <p:attrNameLst>
                                          <p:attrName>style.visibility</p:attrName>
                                        </p:attrNameLst>
                                      </p:cBhvr>
                                      <p:to>
                                        <p:strVal val="visible"/>
                                      </p:to>
                                    </p:set>
                                    <p:animEffect transition="in" filter="fade">
                                      <p:cBhvr>
                                        <p:cTn id="90" dur="1000"/>
                                        <p:tgtEl>
                                          <p:spTgt spid="702"/>
                                        </p:tgtEl>
                                      </p:cBhvr>
                                    </p:animEffect>
                                  </p:childTnLst>
                                </p:cTn>
                              </p:par>
                              <p:par>
                                <p:cTn id="91" presetID="10" presetClass="entr" presetSubtype="0" fill="hold" nodeType="withEffect">
                                  <p:stCondLst>
                                    <p:cond delay="0"/>
                                  </p:stCondLst>
                                  <p:childTnLst>
                                    <p:set>
                                      <p:cBhvr>
                                        <p:cTn id="92" dur="1" fill="hold">
                                          <p:stCondLst>
                                            <p:cond delay="0"/>
                                          </p:stCondLst>
                                        </p:cTn>
                                        <p:tgtEl>
                                          <p:spTgt spid="703"/>
                                        </p:tgtEl>
                                        <p:attrNameLst>
                                          <p:attrName>style.visibility</p:attrName>
                                        </p:attrNameLst>
                                      </p:cBhvr>
                                      <p:to>
                                        <p:strVal val="visible"/>
                                      </p:to>
                                    </p:set>
                                    <p:animEffect transition="in" filter="fade">
                                      <p:cBhvr>
                                        <p:cTn id="93" dur="1000"/>
                                        <p:tgtEl>
                                          <p:spTgt spid="703"/>
                                        </p:tgtEl>
                                      </p:cBhvr>
                                    </p:animEffect>
                                  </p:childTnLst>
                                </p:cTn>
                              </p:par>
                              <p:par>
                                <p:cTn id="94" presetID="10" presetClass="entr" presetSubtype="0" fill="hold" nodeType="withEffect">
                                  <p:stCondLst>
                                    <p:cond delay="0"/>
                                  </p:stCondLst>
                                  <p:childTnLst>
                                    <p:set>
                                      <p:cBhvr>
                                        <p:cTn id="95" dur="1" fill="hold">
                                          <p:stCondLst>
                                            <p:cond delay="0"/>
                                          </p:stCondLst>
                                        </p:cTn>
                                        <p:tgtEl>
                                          <p:spTgt spid="704"/>
                                        </p:tgtEl>
                                        <p:attrNameLst>
                                          <p:attrName>style.visibility</p:attrName>
                                        </p:attrNameLst>
                                      </p:cBhvr>
                                      <p:to>
                                        <p:strVal val="visible"/>
                                      </p:to>
                                    </p:set>
                                    <p:animEffect transition="in" filter="fade">
                                      <p:cBhvr>
                                        <p:cTn id="96" dur="1000"/>
                                        <p:tgtEl>
                                          <p:spTgt spid="704"/>
                                        </p:tgtEl>
                                      </p:cBhvr>
                                    </p:animEffect>
                                  </p:childTnLst>
                                </p:cTn>
                              </p:par>
                              <p:par>
                                <p:cTn id="97" presetID="10" presetClass="entr" presetSubtype="0" fill="hold" nodeType="withEffect">
                                  <p:stCondLst>
                                    <p:cond delay="0"/>
                                  </p:stCondLst>
                                  <p:childTnLst>
                                    <p:set>
                                      <p:cBhvr>
                                        <p:cTn id="98" dur="1" fill="hold">
                                          <p:stCondLst>
                                            <p:cond delay="0"/>
                                          </p:stCondLst>
                                        </p:cTn>
                                        <p:tgtEl>
                                          <p:spTgt spid="705"/>
                                        </p:tgtEl>
                                        <p:attrNameLst>
                                          <p:attrName>style.visibility</p:attrName>
                                        </p:attrNameLst>
                                      </p:cBhvr>
                                      <p:to>
                                        <p:strVal val="visible"/>
                                      </p:to>
                                    </p:set>
                                    <p:animEffect transition="in" filter="fade">
                                      <p:cBhvr>
                                        <p:cTn id="99" dur="1000"/>
                                        <p:tgtEl>
                                          <p:spTgt spid="705"/>
                                        </p:tgtEl>
                                      </p:cBhvr>
                                    </p:animEffect>
                                  </p:childTnLst>
                                </p:cTn>
                              </p:par>
                              <p:par>
                                <p:cTn id="100" presetID="10" presetClass="entr" presetSubtype="0" fill="hold" nodeType="withEffect">
                                  <p:stCondLst>
                                    <p:cond delay="0"/>
                                  </p:stCondLst>
                                  <p:childTnLst>
                                    <p:set>
                                      <p:cBhvr>
                                        <p:cTn id="101" dur="1" fill="hold">
                                          <p:stCondLst>
                                            <p:cond delay="0"/>
                                          </p:stCondLst>
                                        </p:cTn>
                                        <p:tgtEl>
                                          <p:spTgt spid="706"/>
                                        </p:tgtEl>
                                        <p:attrNameLst>
                                          <p:attrName>style.visibility</p:attrName>
                                        </p:attrNameLst>
                                      </p:cBhvr>
                                      <p:to>
                                        <p:strVal val="visible"/>
                                      </p:to>
                                    </p:set>
                                    <p:animEffect transition="in" filter="fade">
                                      <p:cBhvr>
                                        <p:cTn id="102" dur="1000"/>
                                        <p:tgtEl>
                                          <p:spTgt spid="70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74"/>
                                        </p:tgtEl>
                                        <p:attrNameLst>
                                          <p:attrName>style.visibility</p:attrName>
                                        </p:attrNameLst>
                                      </p:cBhvr>
                                      <p:to>
                                        <p:strVal val="visible"/>
                                      </p:to>
                                    </p:set>
                                    <p:animEffect transition="in" filter="fade">
                                      <p:cBhvr>
                                        <p:cTn id="107" dur="8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3"/>
          <p:cNvSpPr txBox="1">
            <a:spLocks noGrp="1"/>
          </p:cNvSpPr>
          <p:nvPr>
            <p:ph type="title"/>
          </p:nvPr>
        </p:nvSpPr>
        <p:spPr>
          <a:xfrm>
            <a:off x="1729339" y="196805"/>
            <a:ext cx="11922720" cy="1036320"/>
          </a:xfrm>
          <a:prstGeom prst="rect">
            <a:avLst/>
          </a:prstGeom>
          <a:noFill/>
          <a:ln>
            <a:noFill/>
          </a:ln>
        </p:spPr>
        <p:txBody>
          <a:bodyPr spcFirstLastPara="1" wrap="square" lIns="146280" tIns="73120" rIns="146280" bIns="73120" anchor="t" anchorCtr="0">
            <a:noAutofit/>
          </a:bodyPr>
          <a:lstStyle/>
          <a:p>
            <a:pPr>
              <a:lnSpc>
                <a:spcPct val="100000"/>
              </a:lnSpc>
              <a:buClr>
                <a:srgbClr val="000000"/>
              </a:buClr>
              <a:buSzPts val="1100"/>
            </a:pPr>
            <a:r>
              <a:rPr lang="en" sz="3680">
                <a:solidFill>
                  <a:schemeClr val="lt1"/>
                </a:solidFill>
                <a:latin typeface="Helvetica Neue"/>
                <a:ea typeface="Helvetica Neue"/>
                <a:cs typeface="Helvetica Neue"/>
                <a:sym typeface="Helvetica Neue"/>
              </a:rPr>
              <a:t>“I only care about Google”</a:t>
            </a:r>
            <a:endParaRPr sz="3840">
              <a:solidFill>
                <a:srgbClr val="FFFFFF"/>
              </a:solidFill>
              <a:latin typeface="Helvetica Neue"/>
              <a:ea typeface="Helvetica Neue"/>
              <a:cs typeface="Helvetica Neue"/>
              <a:sym typeface="Helvetica Neue"/>
            </a:endParaRPr>
          </a:p>
        </p:txBody>
      </p:sp>
      <p:sp>
        <p:nvSpPr>
          <p:cNvPr id="743" name="Google Shape;743;p63"/>
          <p:cNvSpPr txBox="1">
            <a:spLocks noGrp="1"/>
          </p:cNvSpPr>
          <p:nvPr>
            <p:ph type="body" idx="1"/>
          </p:nvPr>
        </p:nvSpPr>
        <p:spPr>
          <a:xfrm>
            <a:off x="479688" y="1201539"/>
            <a:ext cx="13670880" cy="830400"/>
          </a:xfrm>
          <a:prstGeom prst="rect">
            <a:avLst/>
          </a:prstGeom>
          <a:noFill/>
          <a:ln>
            <a:noFill/>
          </a:ln>
        </p:spPr>
        <p:txBody>
          <a:bodyPr spcFirstLastPara="1" wrap="square" lIns="146280" tIns="146280" rIns="146280" bIns="146280" anchor="t" anchorCtr="0">
            <a:noAutofit/>
          </a:bodyPr>
          <a:lstStyle/>
          <a:p>
            <a:pPr marL="0" indent="0" algn="ctr">
              <a:buNone/>
            </a:pPr>
            <a:r>
              <a:rPr lang="en" sz="2880" b="1">
                <a:solidFill>
                  <a:srgbClr val="FFFFFF"/>
                </a:solidFill>
                <a:latin typeface="Helvetica Neue"/>
                <a:ea typeface="Helvetica Neue"/>
                <a:cs typeface="Helvetica Neue"/>
                <a:sym typeface="Helvetica Neue"/>
              </a:rPr>
              <a:t>Now imagine asking 10 random people where a particular restaurant is </a:t>
            </a:r>
            <a:endParaRPr sz="2880" b="1">
              <a:solidFill>
                <a:srgbClr val="FFFFFF"/>
              </a:solidFill>
              <a:latin typeface="Helvetica Neue"/>
              <a:ea typeface="Helvetica Neue"/>
              <a:cs typeface="Helvetica Neue"/>
              <a:sym typeface="Helvetica Neue"/>
            </a:endParaRPr>
          </a:p>
          <a:p>
            <a:pPr marL="0" indent="0" algn="ctr">
              <a:buNone/>
            </a:pPr>
            <a:r>
              <a:rPr lang="en" sz="2880" b="1">
                <a:solidFill>
                  <a:srgbClr val="FFFFFF"/>
                </a:solidFill>
                <a:latin typeface="Helvetica Neue"/>
                <a:ea typeface="Helvetica Neue"/>
                <a:cs typeface="Helvetica Neue"/>
                <a:sym typeface="Helvetica Neue"/>
              </a:rPr>
              <a:t>and receiving the following answers:</a:t>
            </a:r>
            <a:endParaRPr sz="2880" b="1">
              <a:solidFill>
                <a:srgbClr val="FFFFFF"/>
              </a:solidFill>
              <a:latin typeface="Helvetica Neue"/>
              <a:ea typeface="Helvetica Neue"/>
              <a:cs typeface="Helvetica Neue"/>
              <a:sym typeface="Helvetica Neue"/>
            </a:endParaRPr>
          </a:p>
        </p:txBody>
      </p:sp>
      <p:sp>
        <p:nvSpPr>
          <p:cNvPr id="744" name="Google Shape;744;p63"/>
          <p:cNvSpPr txBox="1"/>
          <p:nvPr/>
        </p:nvSpPr>
        <p:spPr>
          <a:xfrm>
            <a:off x="1097280" y="7004093"/>
            <a:ext cx="12435840" cy="825120"/>
          </a:xfrm>
          <a:prstGeom prst="rect">
            <a:avLst/>
          </a:prstGeom>
          <a:noFill/>
          <a:ln>
            <a:noFill/>
          </a:ln>
        </p:spPr>
        <p:txBody>
          <a:bodyPr spcFirstLastPara="1" wrap="square" lIns="146280" tIns="73120" rIns="146280" bIns="73120" anchor="t" anchorCtr="0">
            <a:noAutofit/>
          </a:bodyPr>
          <a:lstStyle/>
          <a:p>
            <a:pPr algn="ctr">
              <a:spcBef>
                <a:spcPts val="448"/>
              </a:spcBef>
              <a:spcAft>
                <a:spcPts val="0"/>
              </a:spcAft>
              <a:buClr>
                <a:schemeClr val="lt1"/>
              </a:buClr>
            </a:pPr>
            <a:r>
              <a:rPr lang="en" sz="2880" b="1">
                <a:solidFill>
                  <a:srgbClr val="FFFFFF"/>
                </a:solidFill>
                <a:latin typeface="Helvetica Neue"/>
                <a:ea typeface="Helvetica Neue"/>
                <a:cs typeface="Helvetica Neue"/>
                <a:sym typeface="Helvetica Neue"/>
              </a:rPr>
              <a:t>Low Confidence</a:t>
            </a:r>
            <a:endParaRPr sz="2880" b="1">
              <a:solidFill>
                <a:srgbClr val="FFFFFF"/>
              </a:solidFill>
              <a:latin typeface="Helvetica Neue"/>
              <a:ea typeface="Helvetica Neue"/>
              <a:cs typeface="Helvetica Neue"/>
              <a:sym typeface="Helvetica Neue"/>
            </a:endParaRPr>
          </a:p>
        </p:txBody>
      </p:sp>
      <p:grpSp>
        <p:nvGrpSpPr>
          <p:cNvPr id="745" name="Google Shape;745;p63"/>
          <p:cNvGrpSpPr/>
          <p:nvPr/>
        </p:nvGrpSpPr>
        <p:grpSpPr>
          <a:xfrm>
            <a:off x="2017165" y="2613231"/>
            <a:ext cx="1761600" cy="2801400"/>
            <a:chOff x="2065225" y="2520030"/>
            <a:chExt cx="1761600" cy="2801400"/>
          </a:xfrm>
        </p:grpSpPr>
        <p:sp>
          <p:nvSpPr>
            <p:cNvPr id="746" name="Google Shape;746;p63"/>
            <p:cNvSpPr/>
            <p:nvPr/>
          </p:nvSpPr>
          <p:spPr>
            <a:xfrm>
              <a:off x="2181070" y="2520030"/>
              <a:ext cx="1530300" cy="1530300"/>
            </a:xfrm>
            <a:prstGeom prst="ellipse">
              <a:avLst/>
            </a:prstGeom>
            <a:solidFill>
              <a:srgbClr val="29AD93"/>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47" name="Google Shape;747;p63"/>
            <p:cNvSpPr/>
            <p:nvPr/>
          </p:nvSpPr>
          <p:spPr>
            <a:xfrm>
              <a:off x="2065225" y="2867680"/>
              <a:ext cx="1761600" cy="591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 Fella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Brick Oven</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114 Orchard St</a:t>
              </a:r>
              <a:endParaRPr sz="1440">
                <a:latin typeface="Helvetica Neue"/>
                <a:ea typeface="Helvetica Neue"/>
                <a:cs typeface="Helvetica Neue"/>
                <a:sym typeface="Helvetica Neue"/>
              </a:endParaRPr>
            </a:p>
            <a:p>
              <a:pPr algn="ctr">
                <a:spcBef>
                  <a:spcPts val="0"/>
                </a:spcBef>
                <a:spcAft>
                  <a:spcPts val="0"/>
                </a:spcAft>
              </a:pPr>
              <a:endParaRPr sz="1440">
                <a:solidFill>
                  <a:schemeClr val="lt1"/>
                </a:solidFill>
                <a:latin typeface="Helvetica Neue"/>
                <a:ea typeface="Helvetica Neue"/>
                <a:cs typeface="Helvetica Neue"/>
                <a:sym typeface="Helvetica Neue"/>
              </a:endParaRPr>
            </a:p>
          </p:txBody>
        </p:sp>
        <p:cxnSp>
          <p:nvCxnSpPr>
            <p:cNvPr id="748" name="Google Shape;748;p63"/>
            <p:cNvCxnSpPr>
              <a:stCxn id="746" idx="4"/>
            </p:cNvCxnSpPr>
            <p:nvPr/>
          </p:nvCxnSpPr>
          <p:spPr>
            <a:xfrm>
              <a:off x="2946220" y="4050330"/>
              <a:ext cx="0" cy="1271100"/>
            </a:xfrm>
            <a:prstGeom prst="straightConnector1">
              <a:avLst/>
            </a:prstGeom>
            <a:noFill/>
            <a:ln w="28575" cap="flat" cmpd="sng">
              <a:solidFill>
                <a:srgbClr val="29AD93"/>
              </a:solidFill>
              <a:prstDash val="solid"/>
              <a:round/>
              <a:headEnd type="none" w="sm" len="sm"/>
              <a:tailEnd type="none" w="sm" len="sm"/>
            </a:ln>
          </p:spPr>
        </p:cxnSp>
      </p:grpSp>
      <p:grpSp>
        <p:nvGrpSpPr>
          <p:cNvPr id="749" name="Google Shape;749;p63"/>
          <p:cNvGrpSpPr/>
          <p:nvPr/>
        </p:nvGrpSpPr>
        <p:grpSpPr>
          <a:xfrm>
            <a:off x="3269814" y="3634603"/>
            <a:ext cx="1761600" cy="1786874"/>
            <a:chOff x="3317875" y="3541404"/>
            <a:chExt cx="1761600" cy="1786874"/>
          </a:xfrm>
        </p:grpSpPr>
        <p:sp>
          <p:nvSpPr>
            <p:cNvPr id="750" name="Google Shape;750;p63"/>
            <p:cNvSpPr/>
            <p:nvPr/>
          </p:nvSpPr>
          <p:spPr>
            <a:xfrm>
              <a:off x="3433720" y="3541404"/>
              <a:ext cx="1530300" cy="1530300"/>
            </a:xfrm>
            <a:prstGeom prst="ellipse">
              <a:avLst/>
            </a:prstGeom>
            <a:solidFill>
              <a:srgbClr val="4081B6"/>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51" name="Google Shape;751;p63"/>
            <p:cNvSpPr/>
            <p:nvPr/>
          </p:nvSpPr>
          <p:spPr>
            <a:xfrm>
              <a:off x="3317875" y="3999855"/>
              <a:ext cx="1761600" cy="369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144 Archer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(212)343-4300</a:t>
              </a:r>
              <a:endParaRPr sz="1440">
                <a:latin typeface="Helvetica Neue"/>
                <a:ea typeface="Helvetica Neue"/>
                <a:cs typeface="Helvetica Neue"/>
                <a:sym typeface="Helvetica Neue"/>
              </a:endParaRPr>
            </a:p>
            <a:p>
              <a:pPr algn="ctr">
                <a:spcBef>
                  <a:spcPts val="0"/>
                </a:spcBef>
                <a:spcAft>
                  <a:spcPts val="0"/>
                </a:spcAft>
              </a:pPr>
              <a:endParaRPr sz="1440">
                <a:solidFill>
                  <a:schemeClr val="lt1"/>
                </a:solidFill>
                <a:latin typeface="Helvetica Neue"/>
                <a:ea typeface="Helvetica Neue"/>
                <a:cs typeface="Helvetica Neue"/>
                <a:sym typeface="Helvetica Neue"/>
              </a:endParaRPr>
            </a:p>
          </p:txBody>
        </p:sp>
        <p:cxnSp>
          <p:nvCxnSpPr>
            <p:cNvPr id="752" name="Google Shape;752;p63"/>
            <p:cNvCxnSpPr/>
            <p:nvPr/>
          </p:nvCxnSpPr>
          <p:spPr>
            <a:xfrm>
              <a:off x="4198758" y="5071478"/>
              <a:ext cx="0" cy="256800"/>
            </a:xfrm>
            <a:prstGeom prst="straightConnector1">
              <a:avLst/>
            </a:prstGeom>
            <a:noFill/>
            <a:ln w="28575" cap="flat" cmpd="sng">
              <a:solidFill>
                <a:srgbClr val="4081B6"/>
              </a:solidFill>
              <a:prstDash val="solid"/>
              <a:round/>
              <a:headEnd type="none" w="sm" len="sm"/>
              <a:tailEnd type="none" w="sm" len="sm"/>
            </a:ln>
          </p:spPr>
        </p:cxnSp>
      </p:grpSp>
      <p:grpSp>
        <p:nvGrpSpPr>
          <p:cNvPr id="753" name="Google Shape;753;p63"/>
          <p:cNvGrpSpPr/>
          <p:nvPr/>
        </p:nvGrpSpPr>
        <p:grpSpPr>
          <a:xfrm>
            <a:off x="4547258" y="2622465"/>
            <a:ext cx="1761600" cy="2801173"/>
            <a:chOff x="4595318" y="2529264"/>
            <a:chExt cx="1761600" cy="2801173"/>
          </a:xfrm>
        </p:grpSpPr>
        <p:sp>
          <p:nvSpPr>
            <p:cNvPr id="754" name="Google Shape;754;p63"/>
            <p:cNvSpPr/>
            <p:nvPr/>
          </p:nvSpPr>
          <p:spPr>
            <a:xfrm>
              <a:off x="4711163" y="2529264"/>
              <a:ext cx="1530300" cy="1530300"/>
            </a:xfrm>
            <a:prstGeom prst="ellipse">
              <a:avLst/>
            </a:prstGeom>
            <a:solidFill>
              <a:srgbClr val="0070C0"/>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55" name="Google Shape;755;p63"/>
            <p:cNvSpPr/>
            <p:nvPr/>
          </p:nvSpPr>
          <p:spPr>
            <a:xfrm>
              <a:off x="4595318" y="2987713"/>
              <a:ext cx="1761600" cy="369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 Feelings</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414 Orchard St</a:t>
              </a:r>
              <a:endParaRPr sz="1440">
                <a:latin typeface="Helvetica Neue"/>
                <a:ea typeface="Helvetica Neue"/>
                <a:cs typeface="Helvetica Neue"/>
                <a:sym typeface="Helvetica Neue"/>
              </a:endParaRPr>
            </a:p>
            <a:p>
              <a:pPr algn="ctr">
                <a:spcBef>
                  <a:spcPts val="0"/>
                </a:spcBef>
                <a:spcAft>
                  <a:spcPts val="0"/>
                </a:spcAft>
              </a:pPr>
              <a:endParaRPr sz="1440">
                <a:solidFill>
                  <a:schemeClr val="lt1"/>
                </a:solidFill>
                <a:latin typeface="Helvetica Neue"/>
                <a:ea typeface="Helvetica Neue"/>
                <a:cs typeface="Helvetica Neue"/>
                <a:sym typeface="Helvetica Neue"/>
              </a:endParaRPr>
            </a:p>
          </p:txBody>
        </p:sp>
        <p:cxnSp>
          <p:nvCxnSpPr>
            <p:cNvPr id="756" name="Google Shape;756;p63"/>
            <p:cNvCxnSpPr/>
            <p:nvPr/>
          </p:nvCxnSpPr>
          <p:spPr>
            <a:xfrm>
              <a:off x="5476202" y="4059337"/>
              <a:ext cx="0" cy="1271100"/>
            </a:xfrm>
            <a:prstGeom prst="straightConnector1">
              <a:avLst/>
            </a:prstGeom>
            <a:noFill/>
            <a:ln w="28575" cap="flat" cmpd="sng">
              <a:solidFill>
                <a:srgbClr val="0070C0"/>
              </a:solidFill>
              <a:prstDash val="solid"/>
              <a:round/>
              <a:headEnd type="none" w="sm" len="sm"/>
              <a:tailEnd type="none" w="sm" len="sm"/>
            </a:ln>
          </p:spPr>
        </p:cxnSp>
      </p:grpSp>
      <p:grpSp>
        <p:nvGrpSpPr>
          <p:cNvPr id="757" name="Google Shape;757;p63"/>
          <p:cNvGrpSpPr/>
          <p:nvPr/>
        </p:nvGrpSpPr>
        <p:grpSpPr>
          <a:xfrm>
            <a:off x="5818517" y="3635426"/>
            <a:ext cx="1761600" cy="1786872"/>
            <a:chOff x="5866576" y="3542225"/>
            <a:chExt cx="1761600" cy="1786872"/>
          </a:xfrm>
        </p:grpSpPr>
        <p:sp>
          <p:nvSpPr>
            <p:cNvPr id="758" name="Google Shape;758;p63"/>
            <p:cNvSpPr/>
            <p:nvPr/>
          </p:nvSpPr>
          <p:spPr>
            <a:xfrm>
              <a:off x="5982422" y="3542225"/>
              <a:ext cx="1530300" cy="1530300"/>
            </a:xfrm>
            <a:prstGeom prst="ellipse">
              <a:avLst/>
            </a:prstGeom>
            <a:solidFill>
              <a:srgbClr val="3955B0"/>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59" name="Google Shape;759;p63"/>
            <p:cNvSpPr/>
            <p:nvPr/>
          </p:nvSpPr>
          <p:spPr>
            <a:xfrm>
              <a:off x="5866576" y="4122591"/>
              <a:ext cx="1761600" cy="369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Where?</a:t>
              </a:r>
              <a:endParaRPr sz="1440">
                <a:latin typeface="Helvetica Neue"/>
                <a:ea typeface="Helvetica Neue"/>
                <a:cs typeface="Helvetica Neue"/>
                <a:sym typeface="Helvetica Neue"/>
              </a:endParaRPr>
            </a:p>
          </p:txBody>
        </p:sp>
        <p:cxnSp>
          <p:nvCxnSpPr>
            <p:cNvPr id="760" name="Google Shape;760;p63"/>
            <p:cNvCxnSpPr/>
            <p:nvPr/>
          </p:nvCxnSpPr>
          <p:spPr>
            <a:xfrm>
              <a:off x="6747459" y="5072297"/>
              <a:ext cx="0" cy="256800"/>
            </a:xfrm>
            <a:prstGeom prst="straightConnector1">
              <a:avLst/>
            </a:prstGeom>
            <a:noFill/>
            <a:ln w="28575" cap="flat" cmpd="sng">
              <a:solidFill>
                <a:srgbClr val="3955B0"/>
              </a:solidFill>
              <a:prstDash val="solid"/>
              <a:round/>
              <a:headEnd type="none" w="sm" len="sm"/>
              <a:tailEnd type="none" w="sm" len="sm"/>
            </a:ln>
          </p:spPr>
        </p:cxnSp>
      </p:grpSp>
      <p:sp>
        <p:nvSpPr>
          <p:cNvPr id="761" name="Google Shape;761;p63"/>
          <p:cNvSpPr/>
          <p:nvPr/>
        </p:nvSpPr>
        <p:spPr>
          <a:xfrm>
            <a:off x="8449075" y="3642746"/>
            <a:ext cx="1530240" cy="1530240"/>
          </a:xfrm>
          <a:prstGeom prst="ellipse">
            <a:avLst/>
          </a:prstGeom>
          <a:solidFill>
            <a:srgbClr val="912183"/>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62" name="Google Shape;762;p63"/>
          <p:cNvSpPr/>
          <p:nvPr/>
        </p:nvSpPr>
        <p:spPr>
          <a:xfrm>
            <a:off x="8333230" y="4112314"/>
            <a:ext cx="1761600" cy="59088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Never heard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of it.</a:t>
            </a:r>
            <a:endParaRPr sz="1440">
              <a:latin typeface="Helvetica Neue"/>
              <a:ea typeface="Helvetica Neue"/>
              <a:cs typeface="Helvetica Neue"/>
              <a:sym typeface="Helvetica Neue"/>
            </a:endParaRPr>
          </a:p>
        </p:txBody>
      </p:sp>
      <p:cxnSp>
        <p:nvCxnSpPr>
          <p:cNvPr id="763" name="Google Shape;763;p63"/>
          <p:cNvCxnSpPr/>
          <p:nvPr/>
        </p:nvCxnSpPr>
        <p:spPr>
          <a:xfrm>
            <a:off x="9214110" y="5172818"/>
            <a:ext cx="0" cy="256800"/>
          </a:xfrm>
          <a:prstGeom prst="straightConnector1">
            <a:avLst/>
          </a:prstGeom>
          <a:noFill/>
          <a:ln w="28575" cap="flat" cmpd="sng">
            <a:solidFill>
              <a:srgbClr val="912183"/>
            </a:solidFill>
            <a:prstDash val="solid"/>
            <a:round/>
            <a:headEnd type="none" w="sm" len="sm"/>
            <a:tailEnd type="none" w="sm" len="sm"/>
          </a:ln>
        </p:spPr>
      </p:cxnSp>
      <p:grpSp>
        <p:nvGrpSpPr>
          <p:cNvPr id="764" name="Google Shape;764;p63"/>
          <p:cNvGrpSpPr/>
          <p:nvPr/>
        </p:nvGrpSpPr>
        <p:grpSpPr>
          <a:xfrm>
            <a:off x="7079462" y="2607385"/>
            <a:ext cx="1761600" cy="2801173"/>
            <a:chOff x="7127522" y="2514184"/>
            <a:chExt cx="1761600" cy="2801173"/>
          </a:xfrm>
        </p:grpSpPr>
        <p:sp>
          <p:nvSpPr>
            <p:cNvPr id="765" name="Google Shape;765;p63"/>
            <p:cNvSpPr/>
            <p:nvPr/>
          </p:nvSpPr>
          <p:spPr>
            <a:xfrm>
              <a:off x="7243368" y="2514184"/>
              <a:ext cx="1530300" cy="1530300"/>
            </a:xfrm>
            <a:prstGeom prst="ellipse">
              <a:avLst/>
            </a:prstGeom>
            <a:solidFill>
              <a:srgbClr val="633198"/>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66" name="Google Shape;766;p63"/>
            <p:cNvSpPr/>
            <p:nvPr/>
          </p:nvSpPr>
          <p:spPr>
            <a:xfrm>
              <a:off x="7127522" y="2983756"/>
              <a:ext cx="1761600" cy="591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You mean Goodfella’s LES?</a:t>
              </a:r>
              <a:endParaRPr sz="1440">
                <a:latin typeface="Helvetica Neue"/>
                <a:ea typeface="Helvetica Neue"/>
                <a:cs typeface="Helvetica Neue"/>
                <a:sym typeface="Helvetica Neue"/>
              </a:endParaRPr>
            </a:p>
          </p:txBody>
        </p:sp>
        <p:cxnSp>
          <p:nvCxnSpPr>
            <p:cNvPr id="767" name="Google Shape;767;p63"/>
            <p:cNvCxnSpPr/>
            <p:nvPr/>
          </p:nvCxnSpPr>
          <p:spPr>
            <a:xfrm>
              <a:off x="8008405" y="4044257"/>
              <a:ext cx="0" cy="1271100"/>
            </a:xfrm>
            <a:prstGeom prst="straightConnector1">
              <a:avLst/>
            </a:prstGeom>
            <a:noFill/>
            <a:ln w="28575" cap="flat" cmpd="sng">
              <a:solidFill>
                <a:srgbClr val="633198"/>
              </a:solidFill>
              <a:prstDash val="solid"/>
              <a:round/>
              <a:headEnd type="none" w="sm" len="sm"/>
              <a:tailEnd type="none" w="sm" len="sm"/>
            </a:ln>
          </p:spPr>
        </p:cxnSp>
      </p:grpSp>
      <p:grpSp>
        <p:nvGrpSpPr>
          <p:cNvPr id="768" name="Google Shape;768;p63"/>
          <p:cNvGrpSpPr/>
          <p:nvPr/>
        </p:nvGrpSpPr>
        <p:grpSpPr>
          <a:xfrm>
            <a:off x="9584760" y="2616623"/>
            <a:ext cx="1761600" cy="2801171"/>
            <a:chOff x="9632820" y="2523423"/>
            <a:chExt cx="1761600" cy="2801172"/>
          </a:xfrm>
        </p:grpSpPr>
        <p:sp>
          <p:nvSpPr>
            <p:cNvPr id="769" name="Google Shape;769;p63"/>
            <p:cNvSpPr/>
            <p:nvPr/>
          </p:nvSpPr>
          <p:spPr>
            <a:xfrm>
              <a:off x="9748667" y="2523423"/>
              <a:ext cx="1530300" cy="1530300"/>
            </a:xfrm>
            <a:prstGeom prst="ellipse">
              <a:avLst/>
            </a:prstGeom>
            <a:solidFill>
              <a:srgbClr val="B01E6E"/>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70" name="Google Shape;770;p63"/>
            <p:cNvSpPr/>
            <p:nvPr/>
          </p:nvSpPr>
          <p:spPr>
            <a:xfrm>
              <a:off x="9632820" y="3103790"/>
              <a:ext cx="1761600" cy="369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144 Orchid Ave.</a:t>
              </a:r>
              <a:endParaRPr sz="1440">
                <a:latin typeface="Helvetica Neue"/>
                <a:ea typeface="Helvetica Neue"/>
                <a:cs typeface="Helvetica Neue"/>
                <a:sym typeface="Helvetica Neue"/>
              </a:endParaRPr>
            </a:p>
          </p:txBody>
        </p:sp>
        <p:cxnSp>
          <p:nvCxnSpPr>
            <p:cNvPr id="771" name="Google Shape;771;p63"/>
            <p:cNvCxnSpPr/>
            <p:nvPr/>
          </p:nvCxnSpPr>
          <p:spPr>
            <a:xfrm>
              <a:off x="10513702" y="4053495"/>
              <a:ext cx="0" cy="1271100"/>
            </a:xfrm>
            <a:prstGeom prst="straightConnector1">
              <a:avLst/>
            </a:prstGeom>
            <a:noFill/>
            <a:ln w="28575" cap="flat" cmpd="sng">
              <a:solidFill>
                <a:srgbClr val="B01E6E"/>
              </a:solidFill>
              <a:prstDash val="solid"/>
              <a:round/>
              <a:headEnd type="none" w="sm" len="sm"/>
              <a:tailEnd type="none" w="sm" len="sm"/>
            </a:ln>
          </p:spPr>
        </p:cxnSp>
      </p:grpSp>
      <p:grpSp>
        <p:nvGrpSpPr>
          <p:cNvPr id="772" name="Google Shape;772;p63"/>
          <p:cNvGrpSpPr/>
          <p:nvPr/>
        </p:nvGrpSpPr>
        <p:grpSpPr>
          <a:xfrm>
            <a:off x="10837218" y="3642746"/>
            <a:ext cx="1761600" cy="1786870"/>
            <a:chOff x="10885278" y="3549546"/>
            <a:chExt cx="1761600" cy="1786871"/>
          </a:xfrm>
        </p:grpSpPr>
        <p:sp>
          <p:nvSpPr>
            <p:cNvPr id="773" name="Google Shape;773;p63"/>
            <p:cNvSpPr/>
            <p:nvPr/>
          </p:nvSpPr>
          <p:spPr>
            <a:xfrm>
              <a:off x="11001125" y="3549546"/>
              <a:ext cx="1530300" cy="1530300"/>
            </a:xfrm>
            <a:prstGeom prst="ellipse">
              <a:avLst/>
            </a:prstGeom>
            <a:solidFill>
              <a:srgbClr val="CF2058"/>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74" name="Google Shape;774;p63"/>
            <p:cNvSpPr/>
            <p:nvPr/>
          </p:nvSpPr>
          <p:spPr>
            <a:xfrm>
              <a:off x="10885278" y="4129913"/>
              <a:ext cx="1761600" cy="369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Great movie.</a:t>
              </a:r>
              <a:endParaRPr sz="1440">
                <a:latin typeface="Helvetica Neue"/>
                <a:ea typeface="Helvetica Neue"/>
                <a:cs typeface="Helvetica Neue"/>
                <a:sym typeface="Helvetica Neue"/>
              </a:endParaRPr>
            </a:p>
          </p:txBody>
        </p:sp>
        <p:cxnSp>
          <p:nvCxnSpPr>
            <p:cNvPr id="775" name="Google Shape;775;p63"/>
            <p:cNvCxnSpPr/>
            <p:nvPr/>
          </p:nvCxnSpPr>
          <p:spPr>
            <a:xfrm>
              <a:off x="11766160" y="5079617"/>
              <a:ext cx="0" cy="256800"/>
            </a:xfrm>
            <a:prstGeom prst="straightConnector1">
              <a:avLst/>
            </a:prstGeom>
            <a:noFill/>
            <a:ln w="28575" cap="flat" cmpd="sng">
              <a:solidFill>
                <a:srgbClr val="CF2058"/>
              </a:solidFill>
              <a:prstDash val="solid"/>
              <a:round/>
              <a:headEnd type="none" w="sm" len="sm"/>
              <a:tailEnd type="none" w="sm" len="sm"/>
            </a:ln>
          </p:spPr>
        </p:cxnSp>
      </p:grpSp>
      <p:grpSp>
        <p:nvGrpSpPr>
          <p:cNvPr id="776" name="Google Shape;776;p63"/>
          <p:cNvGrpSpPr/>
          <p:nvPr/>
        </p:nvGrpSpPr>
        <p:grpSpPr>
          <a:xfrm>
            <a:off x="12113544" y="2616623"/>
            <a:ext cx="1761600" cy="2801171"/>
            <a:chOff x="12161605" y="2523423"/>
            <a:chExt cx="1761600" cy="2801172"/>
          </a:xfrm>
        </p:grpSpPr>
        <p:sp>
          <p:nvSpPr>
            <p:cNvPr id="777" name="Google Shape;777;p63"/>
            <p:cNvSpPr/>
            <p:nvPr/>
          </p:nvSpPr>
          <p:spPr>
            <a:xfrm>
              <a:off x="12277451" y="2523423"/>
              <a:ext cx="1530300" cy="1530300"/>
            </a:xfrm>
            <a:prstGeom prst="ellipse">
              <a:avLst/>
            </a:prstGeom>
            <a:solidFill>
              <a:srgbClr val="F3242C"/>
            </a:solidFill>
            <a:ln>
              <a:noFill/>
            </a:ln>
          </p:spPr>
          <p:txBody>
            <a:bodyPr spcFirstLastPara="1" wrap="square" lIns="146280" tIns="73120" rIns="146280" bIns="73120" anchor="ctr" anchorCtr="0">
              <a:noAutofit/>
            </a:bodyPr>
            <a:lstStyle/>
            <a:p>
              <a:pPr algn="ctr">
                <a:spcBef>
                  <a:spcPts val="0"/>
                </a:spcBef>
                <a:spcAft>
                  <a:spcPts val="0"/>
                </a:spcAft>
              </a:pPr>
              <a:endParaRPr sz="2240">
                <a:solidFill>
                  <a:schemeClr val="lt1"/>
                </a:solidFill>
                <a:latin typeface="Calibri"/>
                <a:ea typeface="Calibri"/>
                <a:cs typeface="Calibri"/>
                <a:sym typeface="Calibri"/>
              </a:endParaRPr>
            </a:p>
          </p:txBody>
        </p:sp>
        <p:sp>
          <p:nvSpPr>
            <p:cNvPr id="778" name="Google Shape;778;p63"/>
            <p:cNvSpPr/>
            <p:nvPr/>
          </p:nvSpPr>
          <p:spPr>
            <a:xfrm>
              <a:off x="12161605" y="2992990"/>
              <a:ext cx="1761600" cy="591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I don’t think I know them.</a:t>
              </a:r>
              <a:endParaRPr sz="1440">
                <a:latin typeface="Helvetica Neue"/>
                <a:ea typeface="Helvetica Neue"/>
                <a:cs typeface="Helvetica Neue"/>
                <a:sym typeface="Helvetica Neue"/>
              </a:endParaRPr>
            </a:p>
          </p:txBody>
        </p:sp>
        <p:cxnSp>
          <p:nvCxnSpPr>
            <p:cNvPr id="779" name="Google Shape;779;p63"/>
            <p:cNvCxnSpPr/>
            <p:nvPr/>
          </p:nvCxnSpPr>
          <p:spPr>
            <a:xfrm>
              <a:off x="13042485" y="4053495"/>
              <a:ext cx="0" cy="1271100"/>
            </a:xfrm>
            <a:prstGeom prst="straightConnector1">
              <a:avLst/>
            </a:prstGeom>
            <a:noFill/>
            <a:ln w="28575" cap="flat" cmpd="sng">
              <a:solidFill>
                <a:srgbClr val="F3242C"/>
              </a:solidFill>
              <a:prstDash val="solid"/>
              <a:round/>
              <a:headEnd type="none" w="sm" len="sm"/>
              <a:tailEnd type="none" w="sm" len="sm"/>
            </a:ln>
          </p:spPr>
        </p:cxnSp>
      </p:grpSp>
      <p:grpSp>
        <p:nvGrpSpPr>
          <p:cNvPr id="780" name="Google Shape;780;p63"/>
          <p:cNvGrpSpPr/>
          <p:nvPr/>
        </p:nvGrpSpPr>
        <p:grpSpPr>
          <a:xfrm>
            <a:off x="1157874" y="5415546"/>
            <a:ext cx="12336848" cy="1013074"/>
            <a:chOff x="1205933" y="6044238"/>
            <a:chExt cx="12336848" cy="1013073"/>
          </a:xfrm>
        </p:grpSpPr>
        <p:grpSp>
          <p:nvGrpSpPr>
            <p:cNvPr id="781" name="Google Shape;781;p63"/>
            <p:cNvGrpSpPr/>
            <p:nvPr/>
          </p:nvGrpSpPr>
          <p:grpSpPr>
            <a:xfrm>
              <a:off x="1205933" y="6044238"/>
              <a:ext cx="963000" cy="983400"/>
              <a:chOff x="1218130" y="6101827"/>
              <a:chExt cx="963000" cy="983400"/>
            </a:xfrm>
          </p:grpSpPr>
          <p:sp>
            <p:nvSpPr>
              <p:cNvPr id="782" name="Google Shape;782;p63"/>
              <p:cNvSpPr/>
              <p:nvPr/>
            </p:nvSpPr>
            <p:spPr>
              <a:xfrm>
                <a:off x="1218130" y="6101827"/>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83" name="Google Shape;783;p63"/>
              <p:cNvPicPr preferRelativeResize="0"/>
              <p:nvPr/>
            </p:nvPicPr>
            <p:blipFill rotWithShape="1">
              <a:blip r:embed="rId3">
                <a:alphaModFix/>
              </a:blip>
              <a:srcRect/>
              <a:stretch/>
            </p:blipFill>
            <p:spPr>
              <a:xfrm>
                <a:off x="1281437" y="6142299"/>
                <a:ext cx="828900" cy="882300"/>
              </a:xfrm>
              <a:prstGeom prst="ellipse">
                <a:avLst/>
              </a:prstGeom>
              <a:solidFill>
                <a:srgbClr val="8296B0"/>
              </a:solidFill>
              <a:ln>
                <a:noFill/>
              </a:ln>
            </p:spPr>
          </p:pic>
        </p:grpSp>
        <p:grpSp>
          <p:nvGrpSpPr>
            <p:cNvPr id="784" name="Google Shape;784;p63"/>
            <p:cNvGrpSpPr/>
            <p:nvPr/>
          </p:nvGrpSpPr>
          <p:grpSpPr>
            <a:xfrm>
              <a:off x="2460658" y="6044261"/>
              <a:ext cx="963000" cy="983400"/>
              <a:chOff x="2449078" y="6101442"/>
              <a:chExt cx="963000" cy="983400"/>
            </a:xfrm>
          </p:grpSpPr>
          <p:sp>
            <p:nvSpPr>
              <p:cNvPr id="785" name="Google Shape;785;p63"/>
              <p:cNvSpPr/>
              <p:nvPr/>
            </p:nvSpPr>
            <p:spPr>
              <a:xfrm>
                <a:off x="2449078" y="6101442"/>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86" name="Google Shape;786;p63"/>
              <p:cNvPicPr preferRelativeResize="0"/>
              <p:nvPr/>
            </p:nvPicPr>
            <p:blipFill rotWithShape="1">
              <a:blip r:embed="rId4">
                <a:alphaModFix/>
              </a:blip>
              <a:srcRect/>
              <a:stretch/>
            </p:blipFill>
            <p:spPr>
              <a:xfrm>
                <a:off x="2512414" y="6122182"/>
                <a:ext cx="843900" cy="898200"/>
              </a:xfrm>
              <a:prstGeom prst="ellipse">
                <a:avLst/>
              </a:prstGeom>
              <a:solidFill>
                <a:srgbClr val="8296B0"/>
              </a:solidFill>
              <a:ln>
                <a:noFill/>
              </a:ln>
            </p:spPr>
          </p:pic>
        </p:grpSp>
        <p:grpSp>
          <p:nvGrpSpPr>
            <p:cNvPr id="787" name="Google Shape;787;p63"/>
            <p:cNvGrpSpPr/>
            <p:nvPr/>
          </p:nvGrpSpPr>
          <p:grpSpPr>
            <a:xfrm>
              <a:off x="3730800" y="6055667"/>
              <a:ext cx="963000" cy="983400"/>
              <a:chOff x="3718934" y="6094438"/>
              <a:chExt cx="963000" cy="983400"/>
            </a:xfrm>
          </p:grpSpPr>
          <p:sp>
            <p:nvSpPr>
              <p:cNvPr id="788" name="Google Shape;788;p63"/>
              <p:cNvSpPr/>
              <p:nvPr/>
            </p:nvSpPr>
            <p:spPr>
              <a:xfrm>
                <a:off x="3718934" y="6094438"/>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89" name="Google Shape;789;p63"/>
              <p:cNvPicPr preferRelativeResize="0"/>
              <p:nvPr/>
            </p:nvPicPr>
            <p:blipFill rotWithShape="1">
              <a:blip r:embed="rId3">
                <a:alphaModFix/>
              </a:blip>
              <a:srcRect/>
              <a:stretch/>
            </p:blipFill>
            <p:spPr>
              <a:xfrm>
                <a:off x="3774193" y="6130553"/>
                <a:ext cx="828900" cy="882300"/>
              </a:xfrm>
              <a:prstGeom prst="ellipse">
                <a:avLst/>
              </a:prstGeom>
              <a:solidFill>
                <a:srgbClr val="8296B0"/>
              </a:solidFill>
              <a:ln>
                <a:noFill/>
              </a:ln>
            </p:spPr>
          </p:pic>
        </p:grpSp>
        <p:grpSp>
          <p:nvGrpSpPr>
            <p:cNvPr id="790" name="Google Shape;790;p63"/>
            <p:cNvGrpSpPr/>
            <p:nvPr/>
          </p:nvGrpSpPr>
          <p:grpSpPr>
            <a:xfrm>
              <a:off x="4994727" y="6073911"/>
              <a:ext cx="963000" cy="983400"/>
              <a:chOff x="4949883" y="6094053"/>
              <a:chExt cx="963000" cy="983400"/>
            </a:xfrm>
          </p:grpSpPr>
          <p:sp>
            <p:nvSpPr>
              <p:cNvPr id="791" name="Google Shape;791;p63"/>
              <p:cNvSpPr/>
              <p:nvPr/>
            </p:nvSpPr>
            <p:spPr>
              <a:xfrm>
                <a:off x="4949883" y="6094053"/>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92" name="Google Shape;792;p63"/>
              <p:cNvPicPr preferRelativeResize="0"/>
              <p:nvPr/>
            </p:nvPicPr>
            <p:blipFill rotWithShape="1">
              <a:blip r:embed="rId4">
                <a:alphaModFix/>
              </a:blip>
              <a:srcRect/>
              <a:stretch/>
            </p:blipFill>
            <p:spPr>
              <a:xfrm>
                <a:off x="5013219" y="6114793"/>
                <a:ext cx="843900" cy="898200"/>
              </a:xfrm>
              <a:prstGeom prst="ellipse">
                <a:avLst/>
              </a:prstGeom>
              <a:solidFill>
                <a:srgbClr val="8296B0"/>
              </a:solidFill>
              <a:ln>
                <a:noFill/>
              </a:ln>
            </p:spPr>
          </p:pic>
        </p:grpSp>
        <p:grpSp>
          <p:nvGrpSpPr>
            <p:cNvPr id="793" name="Google Shape;793;p63"/>
            <p:cNvGrpSpPr/>
            <p:nvPr/>
          </p:nvGrpSpPr>
          <p:grpSpPr>
            <a:xfrm>
              <a:off x="6285188" y="6055667"/>
              <a:ext cx="963000" cy="983400"/>
              <a:chOff x="6249029" y="6078922"/>
              <a:chExt cx="963000" cy="983400"/>
            </a:xfrm>
          </p:grpSpPr>
          <p:sp>
            <p:nvSpPr>
              <p:cNvPr id="794" name="Google Shape;794;p63"/>
              <p:cNvSpPr/>
              <p:nvPr/>
            </p:nvSpPr>
            <p:spPr>
              <a:xfrm>
                <a:off x="6249029" y="6078922"/>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95" name="Google Shape;795;p63"/>
              <p:cNvPicPr preferRelativeResize="0"/>
              <p:nvPr/>
            </p:nvPicPr>
            <p:blipFill rotWithShape="1">
              <a:blip r:embed="rId3">
                <a:alphaModFix/>
              </a:blip>
              <a:srcRect/>
              <a:stretch/>
            </p:blipFill>
            <p:spPr>
              <a:xfrm>
                <a:off x="6304288" y="6103461"/>
                <a:ext cx="828900" cy="882300"/>
              </a:xfrm>
              <a:prstGeom prst="ellipse">
                <a:avLst/>
              </a:prstGeom>
              <a:solidFill>
                <a:srgbClr val="8296B0"/>
              </a:solidFill>
              <a:ln>
                <a:noFill/>
              </a:ln>
            </p:spPr>
          </p:pic>
        </p:grpSp>
        <p:grpSp>
          <p:nvGrpSpPr>
            <p:cNvPr id="796" name="Google Shape;796;p63"/>
            <p:cNvGrpSpPr/>
            <p:nvPr/>
          </p:nvGrpSpPr>
          <p:grpSpPr>
            <a:xfrm>
              <a:off x="7526931" y="6055667"/>
              <a:ext cx="963000" cy="983400"/>
              <a:chOff x="7479978" y="6078536"/>
              <a:chExt cx="963000" cy="983400"/>
            </a:xfrm>
          </p:grpSpPr>
          <p:sp>
            <p:nvSpPr>
              <p:cNvPr id="797" name="Google Shape;797;p63"/>
              <p:cNvSpPr/>
              <p:nvPr/>
            </p:nvSpPr>
            <p:spPr>
              <a:xfrm>
                <a:off x="7479978" y="6078536"/>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798" name="Google Shape;798;p63"/>
              <p:cNvPicPr preferRelativeResize="0"/>
              <p:nvPr/>
            </p:nvPicPr>
            <p:blipFill rotWithShape="1">
              <a:blip r:embed="rId4">
                <a:alphaModFix/>
              </a:blip>
              <a:srcRect/>
              <a:stretch/>
            </p:blipFill>
            <p:spPr>
              <a:xfrm>
                <a:off x="7543313" y="6099276"/>
                <a:ext cx="843900" cy="898200"/>
              </a:xfrm>
              <a:prstGeom prst="ellipse">
                <a:avLst/>
              </a:prstGeom>
              <a:solidFill>
                <a:srgbClr val="8296B0"/>
              </a:solidFill>
              <a:ln>
                <a:noFill/>
              </a:ln>
            </p:spPr>
          </p:pic>
        </p:grpSp>
        <p:grpSp>
          <p:nvGrpSpPr>
            <p:cNvPr id="799" name="Google Shape;799;p63"/>
            <p:cNvGrpSpPr/>
            <p:nvPr/>
          </p:nvGrpSpPr>
          <p:grpSpPr>
            <a:xfrm>
              <a:off x="8795298" y="6055667"/>
              <a:ext cx="963000" cy="983400"/>
              <a:chOff x="8749120" y="6051693"/>
              <a:chExt cx="963000" cy="983400"/>
            </a:xfrm>
          </p:grpSpPr>
          <p:sp>
            <p:nvSpPr>
              <p:cNvPr id="800" name="Google Shape;800;p63"/>
              <p:cNvSpPr/>
              <p:nvPr/>
            </p:nvSpPr>
            <p:spPr>
              <a:xfrm>
                <a:off x="8749120" y="6051693"/>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801" name="Google Shape;801;p63"/>
              <p:cNvPicPr preferRelativeResize="0"/>
              <p:nvPr/>
            </p:nvPicPr>
            <p:blipFill rotWithShape="1">
              <a:blip r:embed="rId3">
                <a:alphaModFix/>
              </a:blip>
              <a:srcRect/>
              <a:stretch/>
            </p:blipFill>
            <p:spPr>
              <a:xfrm>
                <a:off x="8792804" y="6087808"/>
                <a:ext cx="828900" cy="882300"/>
              </a:xfrm>
              <a:prstGeom prst="ellipse">
                <a:avLst/>
              </a:prstGeom>
              <a:solidFill>
                <a:srgbClr val="8296B0"/>
              </a:solidFill>
              <a:ln>
                <a:noFill/>
              </a:ln>
            </p:spPr>
          </p:pic>
        </p:grpSp>
        <p:grpSp>
          <p:nvGrpSpPr>
            <p:cNvPr id="802" name="Google Shape;802;p63"/>
            <p:cNvGrpSpPr/>
            <p:nvPr/>
          </p:nvGrpSpPr>
          <p:grpSpPr>
            <a:xfrm>
              <a:off x="10051927" y="6059445"/>
              <a:ext cx="963000" cy="983400"/>
              <a:chOff x="9980069" y="6051307"/>
              <a:chExt cx="963000" cy="983400"/>
            </a:xfrm>
          </p:grpSpPr>
          <p:sp>
            <p:nvSpPr>
              <p:cNvPr id="803" name="Google Shape;803;p63"/>
              <p:cNvSpPr/>
              <p:nvPr/>
            </p:nvSpPr>
            <p:spPr>
              <a:xfrm>
                <a:off x="9980069" y="6051307"/>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804" name="Google Shape;804;p63"/>
              <p:cNvPicPr preferRelativeResize="0"/>
              <p:nvPr/>
            </p:nvPicPr>
            <p:blipFill rotWithShape="1">
              <a:blip r:embed="rId4">
                <a:alphaModFix/>
              </a:blip>
              <a:srcRect/>
              <a:stretch/>
            </p:blipFill>
            <p:spPr>
              <a:xfrm>
                <a:off x="10043404" y="6083622"/>
                <a:ext cx="843900" cy="898200"/>
              </a:xfrm>
              <a:prstGeom prst="ellipse">
                <a:avLst/>
              </a:prstGeom>
              <a:solidFill>
                <a:srgbClr val="8296B0"/>
              </a:solidFill>
              <a:ln>
                <a:noFill/>
              </a:ln>
            </p:spPr>
          </p:pic>
        </p:grpSp>
        <p:grpSp>
          <p:nvGrpSpPr>
            <p:cNvPr id="805" name="Google Shape;805;p63"/>
            <p:cNvGrpSpPr/>
            <p:nvPr/>
          </p:nvGrpSpPr>
          <p:grpSpPr>
            <a:xfrm>
              <a:off x="11308556" y="6047379"/>
              <a:ext cx="963000" cy="983400"/>
              <a:chOff x="11354734" y="6090280"/>
              <a:chExt cx="963000" cy="983400"/>
            </a:xfrm>
          </p:grpSpPr>
          <p:sp>
            <p:nvSpPr>
              <p:cNvPr id="806" name="Google Shape;806;p63"/>
              <p:cNvSpPr/>
              <p:nvPr/>
            </p:nvSpPr>
            <p:spPr>
              <a:xfrm>
                <a:off x="11354734" y="6090280"/>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807" name="Google Shape;807;p63"/>
              <p:cNvPicPr preferRelativeResize="0"/>
              <p:nvPr/>
            </p:nvPicPr>
            <p:blipFill rotWithShape="1">
              <a:blip r:embed="rId3">
                <a:alphaModFix/>
              </a:blip>
              <a:srcRect/>
              <a:stretch/>
            </p:blipFill>
            <p:spPr>
              <a:xfrm>
                <a:off x="11409993" y="6126395"/>
                <a:ext cx="828900" cy="882300"/>
              </a:xfrm>
              <a:prstGeom prst="ellipse">
                <a:avLst/>
              </a:prstGeom>
              <a:solidFill>
                <a:srgbClr val="8296B0"/>
              </a:solidFill>
              <a:ln>
                <a:noFill/>
              </a:ln>
            </p:spPr>
          </p:pic>
        </p:grpSp>
        <p:grpSp>
          <p:nvGrpSpPr>
            <p:cNvPr id="808" name="Google Shape;808;p63"/>
            <p:cNvGrpSpPr/>
            <p:nvPr/>
          </p:nvGrpSpPr>
          <p:grpSpPr>
            <a:xfrm>
              <a:off x="12579781" y="6055667"/>
              <a:ext cx="963000" cy="983400"/>
              <a:chOff x="12585683" y="6089894"/>
              <a:chExt cx="963000" cy="983400"/>
            </a:xfrm>
          </p:grpSpPr>
          <p:sp>
            <p:nvSpPr>
              <p:cNvPr id="809" name="Google Shape;809;p63"/>
              <p:cNvSpPr/>
              <p:nvPr/>
            </p:nvSpPr>
            <p:spPr>
              <a:xfrm>
                <a:off x="12585683" y="6089894"/>
                <a:ext cx="963000" cy="983400"/>
              </a:xfrm>
              <a:prstGeom prst="ellipse">
                <a:avLst/>
              </a:prstGeom>
              <a:solidFill>
                <a:srgbClr val="8296B0"/>
              </a:solidFill>
              <a:ln>
                <a:noFill/>
              </a:ln>
            </p:spPr>
            <p:txBody>
              <a:bodyPr spcFirstLastPara="1" wrap="square" lIns="91440" tIns="45720" rIns="91440" bIns="45720" anchor="ctr" anchorCtr="0">
                <a:noAutofit/>
              </a:bodyPr>
              <a:lstStyle/>
              <a:p>
                <a:pPr algn="ctr">
                  <a:spcBef>
                    <a:spcPts val="0"/>
                  </a:spcBef>
                  <a:spcAft>
                    <a:spcPts val="0"/>
                  </a:spcAft>
                </a:pPr>
                <a:endParaRPr sz="1920">
                  <a:solidFill>
                    <a:schemeClr val="dk1"/>
                  </a:solidFill>
                  <a:latin typeface="Calibri"/>
                  <a:ea typeface="Calibri"/>
                  <a:cs typeface="Calibri"/>
                  <a:sym typeface="Calibri"/>
                </a:endParaRPr>
              </a:p>
            </p:txBody>
          </p:sp>
          <p:pic>
            <p:nvPicPr>
              <p:cNvPr id="810" name="Google Shape;810;p63"/>
              <p:cNvPicPr preferRelativeResize="0"/>
              <p:nvPr/>
            </p:nvPicPr>
            <p:blipFill rotWithShape="1">
              <a:blip r:embed="rId4">
                <a:alphaModFix/>
              </a:blip>
              <a:srcRect/>
              <a:stretch/>
            </p:blipFill>
            <p:spPr>
              <a:xfrm>
                <a:off x="12649019" y="6110635"/>
                <a:ext cx="843900" cy="898200"/>
              </a:xfrm>
              <a:prstGeom prst="ellipse">
                <a:avLst/>
              </a:prstGeom>
              <a:solidFill>
                <a:srgbClr val="8296B0"/>
              </a:solidFill>
              <a:ln>
                <a:noFill/>
              </a:ln>
            </p:spPr>
          </p:pic>
        </p:grpSp>
      </p:grpSp>
      <p:pic>
        <p:nvPicPr>
          <p:cNvPr id="811" name="Google Shape;811;p63"/>
          <p:cNvPicPr preferRelativeResize="0"/>
          <p:nvPr/>
        </p:nvPicPr>
        <p:blipFill rotWithShape="1">
          <a:blip r:embed="rId5">
            <a:alphaModFix/>
          </a:blip>
          <a:srcRect/>
          <a:stretch/>
        </p:blipFill>
        <p:spPr>
          <a:xfrm>
            <a:off x="4882341" y="5383042"/>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2" name="Google Shape;812;p63"/>
          <p:cNvPicPr preferRelativeResize="0"/>
          <p:nvPr/>
        </p:nvPicPr>
        <p:blipFill rotWithShape="1">
          <a:blip r:embed="rId6">
            <a:alphaModFix/>
          </a:blip>
          <a:srcRect/>
          <a:stretch/>
        </p:blipFill>
        <p:spPr>
          <a:xfrm>
            <a:off x="3613699" y="5383040"/>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3" name="Google Shape;813;p63"/>
          <p:cNvPicPr preferRelativeResize="0"/>
          <p:nvPr/>
        </p:nvPicPr>
        <p:blipFill rotWithShape="1">
          <a:blip r:embed="rId7">
            <a:alphaModFix/>
          </a:blip>
          <a:srcRect/>
          <a:stretch/>
        </p:blipFill>
        <p:spPr>
          <a:xfrm>
            <a:off x="2352482" y="5323558"/>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4" name="Google Shape;814;p63"/>
          <p:cNvPicPr preferRelativeResize="0"/>
          <p:nvPr/>
        </p:nvPicPr>
        <p:blipFill rotWithShape="1">
          <a:blip r:embed="rId8">
            <a:alphaModFix/>
          </a:blip>
          <a:srcRect/>
          <a:stretch/>
        </p:blipFill>
        <p:spPr>
          <a:xfrm>
            <a:off x="8669621" y="5383043"/>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5" name="Google Shape;815;p63"/>
          <p:cNvPicPr preferRelativeResize="0"/>
          <p:nvPr/>
        </p:nvPicPr>
        <p:blipFill rotWithShape="1">
          <a:blip r:embed="rId9">
            <a:alphaModFix/>
          </a:blip>
          <a:srcRect/>
          <a:stretch/>
        </p:blipFill>
        <p:spPr>
          <a:xfrm>
            <a:off x="11165000" y="5383038"/>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6" name="Google Shape;816;p63"/>
          <p:cNvPicPr preferRelativeResize="0"/>
          <p:nvPr/>
        </p:nvPicPr>
        <p:blipFill rotWithShape="1">
          <a:blip r:embed="rId10">
            <a:alphaModFix/>
          </a:blip>
          <a:srcRect/>
          <a:stretch/>
        </p:blipFill>
        <p:spPr>
          <a:xfrm>
            <a:off x="6155301" y="5347080"/>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7" name="Google Shape;817;p63"/>
          <p:cNvPicPr preferRelativeResize="0"/>
          <p:nvPr/>
        </p:nvPicPr>
        <p:blipFill rotWithShape="1">
          <a:blip r:embed="rId11">
            <a:alphaModFix/>
          </a:blip>
          <a:srcRect/>
          <a:stretch/>
        </p:blipFill>
        <p:spPr>
          <a:xfrm>
            <a:off x="9938280" y="5323560"/>
            <a:ext cx="1078080" cy="1125120"/>
          </a:xfrm>
          <a:prstGeom prst="rect">
            <a:avLst/>
          </a:prstGeom>
          <a:noFill/>
          <a:ln>
            <a:noFill/>
          </a:ln>
          <a:effectLst>
            <a:outerShdw blurRad="139700" dist="38100" dir="5400000" sx="102000" sy="102000" algn="t" rotWithShape="0">
              <a:srgbClr val="000000">
                <a:alpha val="40000"/>
              </a:srgbClr>
            </a:outerShdw>
          </a:effectLst>
        </p:spPr>
      </p:pic>
      <p:pic>
        <p:nvPicPr>
          <p:cNvPr id="818" name="Google Shape;818;p63"/>
          <p:cNvPicPr preferRelativeResize="0"/>
          <p:nvPr/>
        </p:nvPicPr>
        <p:blipFill rotWithShape="1">
          <a:blip r:embed="rId12">
            <a:alphaModFix/>
          </a:blip>
          <a:srcRect/>
          <a:stretch/>
        </p:blipFill>
        <p:spPr>
          <a:xfrm>
            <a:off x="7436821" y="5383040"/>
            <a:ext cx="1078080" cy="1078080"/>
          </a:xfrm>
          <a:prstGeom prst="rect">
            <a:avLst/>
          </a:prstGeom>
          <a:noFill/>
          <a:ln>
            <a:noFill/>
          </a:ln>
          <a:effectLst>
            <a:outerShdw blurRad="139700" dist="38100" dir="5400000" sx="102000" sy="102000" algn="t" rotWithShape="0">
              <a:srgbClr val="000000">
                <a:alpha val="40000"/>
              </a:srgbClr>
            </a:outerShdw>
          </a:effectLst>
        </p:spPr>
      </p:pic>
      <p:pic>
        <p:nvPicPr>
          <p:cNvPr id="819" name="Google Shape;819;p63"/>
          <p:cNvPicPr preferRelativeResize="0"/>
          <p:nvPr/>
        </p:nvPicPr>
        <p:blipFill rotWithShape="1">
          <a:blip r:embed="rId13">
            <a:alphaModFix/>
          </a:blip>
          <a:srcRect/>
          <a:stretch/>
        </p:blipFill>
        <p:spPr>
          <a:xfrm>
            <a:off x="12464360" y="5383042"/>
            <a:ext cx="1078080" cy="1078080"/>
          </a:xfrm>
          <a:prstGeom prst="rect">
            <a:avLst/>
          </a:prstGeom>
          <a:noFill/>
          <a:ln>
            <a:noFill/>
          </a:ln>
          <a:effectLst>
            <a:outerShdw blurRad="139700" dist="38100" dir="5400000" sx="102000" sy="102000" algn="t" rotWithShape="0">
              <a:srgbClr val="000000">
                <a:alpha val="40000"/>
              </a:srgbClr>
            </a:outerShdw>
          </a:effectLst>
        </p:spPr>
      </p:pic>
      <p:sp>
        <p:nvSpPr>
          <p:cNvPr id="820" name="Google Shape;820;p63"/>
          <p:cNvSpPr/>
          <p:nvPr/>
        </p:nvSpPr>
        <p:spPr>
          <a:xfrm>
            <a:off x="870787" y="3627678"/>
            <a:ext cx="1529760" cy="1529760"/>
          </a:xfrm>
          <a:prstGeom prst="ellipse">
            <a:avLst/>
          </a:prstGeom>
          <a:solidFill>
            <a:srgbClr val="23D2BE"/>
          </a:solidFill>
          <a:ln>
            <a:noFill/>
          </a:ln>
        </p:spPr>
        <p:txBody>
          <a:bodyPr spcFirstLastPara="1" wrap="square" lIns="146280" tIns="73120" rIns="146280" bIns="73120" anchor="ctr" anchorCtr="0">
            <a:noAutofit/>
          </a:bodyPr>
          <a:lstStyle/>
          <a:p>
            <a:pPr algn="ctr">
              <a:spcBef>
                <a:spcPts val="0"/>
              </a:spcBef>
              <a:spcAft>
                <a:spcPts val="0"/>
              </a:spcAft>
            </a:pPr>
            <a:endParaRPr sz="2880">
              <a:solidFill>
                <a:srgbClr val="23D2BE"/>
              </a:solidFill>
              <a:latin typeface="Calibri"/>
              <a:ea typeface="Calibri"/>
              <a:cs typeface="Calibri"/>
              <a:sym typeface="Calibri"/>
            </a:endParaRPr>
          </a:p>
        </p:txBody>
      </p:sp>
      <p:sp>
        <p:nvSpPr>
          <p:cNvPr id="821" name="Google Shape;821;p63"/>
          <p:cNvSpPr/>
          <p:nvPr/>
        </p:nvSpPr>
        <p:spPr>
          <a:xfrm>
            <a:off x="754941" y="3826061"/>
            <a:ext cx="1762080" cy="1033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pPr>
            <a:r>
              <a:rPr lang="en" sz="1440">
                <a:solidFill>
                  <a:schemeClr val="lt1"/>
                </a:solidFill>
                <a:latin typeface="Helvetica Neue"/>
                <a:ea typeface="Helvetica Neue"/>
                <a:cs typeface="Helvetica Neue"/>
                <a:sym typeface="Helvetica Neue"/>
              </a:rPr>
              <a:t>Goodfella’s </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Pizzeria</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144 Orchard St</a:t>
            </a:r>
            <a:endParaRPr sz="1440">
              <a:latin typeface="Helvetica Neue"/>
              <a:ea typeface="Helvetica Neue"/>
              <a:cs typeface="Helvetica Neue"/>
              <a:sym typeface="Helvetica Neue"/>
            </a:endParaRPr>
          </a:p>
          <a:p>
            <a:pPr algn="ctr">
              <a:spcBef>
                <a:spcPts val="0"/>
              </a:spcBef>
              <a:spcAft>
                <a:spcPts val="0"/>
              </a:spcAft>
            </a:pPr>
            <a:r>
              <a:rPr lang="en" sz="1440">
                <a:solidFill>
                  <a:schemeClr val="lt1"/>
                </a:solidFill>
                <a:latin typeface="Helvetica Neue"/>
                <a:ea typeface="Helvetica Neue"/>
                <a:cs typeface="Helvetica Neue"/>
                <a:sym typeface="Helvetica Neue"/>
              </a:rPr>
              <a:t>(212)432-3200</a:t>
            </a:r>
            <a:endParaRPr sz="1440">
              <a:latin typeface="Helvetica Neue"/>
              <a:ea typeface="Helvetica Neue"/>
              <a:cs typeface="Helvetica Neue"/>
              <a:sym typeface="Helvetica Neue"/>
            </a:endParaRPr>
          </a:p>
        </p:txBody>
      </p:sp>
      <p:cxnSp>
        <p:nvCxnSpPr>
          <p:cNvPr id="822" name="Google Shape;822;p63"/>
          <p:cNvCxnSpPr/>
          <p:nvPr/>
        </p:nvCxnSpPr>
        <p:spPr>
          <a:xfrm>
            <a:off x="1655070" y="5172818"/>
            <a:ext cx="0" cy="256800"/>
          </a:xfrm>
          <a:prstGeom prst="straightConnector1">
            <a:avLst/>
          </a:prstGeom>
          <a:noFill/>
          <a:ln w="28575" cap="flat" cmpd="sng">
            <a:solidFill>
              <a:schemeClr val="accent2"/>
            </a:solidFill>
            <a:prstDash val="solid"/>
            <a:round/>
            <a:headEnd type="none" w="sm" len="sm"/>
            <a:tailEnd type="none" w="sm" len="sm"/>
          </a:ln>
        </p:spPr>
      </p:cxnSp>
      <p:pic>
        <p:nvPicPr>
          <p:cNvPr id="823" name="Google Shape;823;p63"/>
          <p:cNvPicPr preferRelativeResize="0"/>
          <p:nvPr/>
        </p:nvPicPr>
        <p:blipFill rotWithShape="1">
          <a:blip r:embed="rId14">
            <a:alphaModFix/>
          </a:blip>
          <a:srcRect/>
          <a:stretch/>
        </p:blipFill>
        <p:spPr>
          <a:xfrm>
            <a:off x="1135720" y="5347080"/>
            <a:ext cx="1050720" cy="1078080"/>
          </a:xfrm>
          <a:prstGeom prst="rect">
            <a:avLst/>
          </a:prstGeom>
          <a:noFill/>
          <a:ln>
            <a:noFill/>
          </a:ln>
          <a:effectLst>
            <a:outerShdw blurRad="292100" dist="38100" dir="2700000" sx="125000" sy="125000" algn="tl" rotWithShape="0">
              <a:srgbClr val="000000">
                <a:alpha val="40000"/>
              </a:srgbClr>
            </a:outerShdw>
          </a:effectLst>
        </p:spPr>
      </p:pic>
    </p:spTree>
    <p:extLst>
      <p:ext uri="{BB962C8B-B14F-4D97-AF65-F5344CB8AC3E}">
        <p14:creationId xmlns:p14="http://schemas.microsoft.com/office/powerpoint/2010/main" val="259157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10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5"/>
                                        </p:tgtEl>
                                        <p:attrNameLst>
                                          <p:attrName>style.visibility</p:attrName>
                                        </p:attrNameLst>
                                      </p:cBhvr>
                                      <p:to>
                                        <p:strVal val="visible"/>
                                      </p:to>
                                    </p:set>
                                    <p:animEffect transition="in" filter="fade">
                                      <p:cBhvr>
                                        <p:cTn id="12" dur="1000"/>
                                        <p:tgtEl>
                                          <p:spTgt spid="745"/>
                                        </p:tgtEl>
                                      </p:cBhvr>
                                    </p:animEffect>
                                  </p:childTnLst>
                                </p:cTn>
                              </p:par>
                              <p:par>
                                <p:cTn id="13" presetID="10" presetClass="entr" presetSubtype="0" fill="hold" nodeType="withEffect">
                                  <p:stCondLst>
                                    <p:cond delay="0"/>
                                  </p:stCondLst>
                                  <p:childTnLst>
                                    <p:set>
                                      <p:cBhvr>
                                        <p:cTn id="14" dur="1" fill="hold">
                                          <p:stCondLst>
                                            <p:cond delay="0"/>
                                          </p:stCondLst>
                                        </p:cTn>
                                        <p:tgtEl>
                                          <p:spTgt spid="749"/>
                                        </p:tgtEl>
                                        <p:attrNameLst>
                                          <p:attrName>style.visibility</p:attrName>
                                        </p:attrNameLst>
                                      </p:cBhvr>
                                      <p:to>
                                        <p:strVal val="visible"/>
                                      </p:to>
                                    </p:set>
                                    <p:animEffect transition="in" filter="fade">
                                      <p:cBhvr>
                                        <p:cTn id="15" dur="1000"/>
                                        <p:tgtEl>
                                          <p:spTgt spid="749"/>
                                        </p:tgtEl>
                                      </p:cBhvr>
                                    </p:animEffect>
                                  </p:childTnLst>
                                </p:cTn>
                              </p:par>
                              <p:par>
                                <p:cTn id="16" presetID="10" presetClass="entr" presetSubtype="0" fill="hold" nodeType="withEffect">
                                  <p:stCondLst>
                                    <p:cond delay="0"/>
                                  </p:stCondLst>
                                  <p:childTnLst>
                                    <p:set>
                                      <p:cBhvr>
                                        <p:cTn id="17" dur="1" fill="hold">
                                          <p:stCondLst>
                                            <p:cond delay="0"/>
                                          </p:stCondLst>
                                        </p:cTn>
                                        <p:tgtEl>
                                          <p:spTgt spid="753"/>
                                        </p:tgtEl>
                                        <p:attrNameLst>
                                          <p:attrName>style.visibility</p:attrName>
                                        </p:attrNameLst>
                                      </p:cBhvr>
                                      <p:to>
                                        <p:strVal val="visible"/>
                                      </p:to>
                                    </p:set>
                                    <p:animEffect transition="in" filter="fade">
                                      <p:cBhvr>
                                        <p:cTn id="18" dur="1000"/>
                                        <p:tgtEl>
                                          <p:spTgt spid="753"/>
                                        </p:tgtEl>
                                      </p:cBhvr>
                                    </p:animEffect>
                                  </p:childTnLst>
                                </p:cTn>
                              </p:par>
                              <p:par>
                                <p:cTn id="19" presetID="10" presetClass="entr" presetSubtype="0" fill="hold" nodeType="withEffect">
                                  <p:stCondLst>
                                    <p:cond delay="0"/>
                                  </p:stCondLst>
                                  <p:childTnLst>
                                    <p:set>
                                      <p:cBhvr>
                                        <p:cTn id="20" dur="1" fill="hold">
                                          <p:stCondLst>
                                            <p:cond delay="0"/>
                                          </p:stCondLst>
                                        </p:cTn>
                                        <p:tgtEl>
                                          <p:spTgt spid="757"/>
                                        </p:tgtEl>
                                        <p:attrNameLst>
                                          <p:attrName>style.visibility</p:attrName>
                                        </p:attrNameLst>
                                      </p:cBhvr>
                                      <p:to>
                                        <p:strVal val="visible"/>
                                      </p:to>
                                    </p:set>
                                    <p:animEffect transition="in" filter="fade">
                                      <p:cBhvr>
                                        <p:cTn id="21" dur="1000"/>
                                        <p:tgtEl>
                                          <p:spTgt spid="757"/>
                                        </p:tgtEl>
                                      </p:cBhvr>
                                    </p:animEffect>
                                  </p:childTnLst>
                                </p:cTn>
                              </p:par>
                              <p:par>
                                <p:cTn id="22" presetID="10" presetClass="entr" presetSubtype="0" fill="hold" nodeType="withEffect">
                                  <p:stCondLst>
                                    <p:cond delay="0"/>
                                  </p:stCondLst>
                                  <p:childTnLst>
                                    <p:set>
                                      <p:cBhvr>
                                        <p:cTn id="23" dur="1" fill="hold">
                                          <p:stCondLst>
                                            <p:cond delay="0"/>
                                          </p:stCondLst>
                                        </p:cTn>
                                        <p:tgtEl>
                                          <p:spTgt spid="761"/>
                                        </p:tgtEl>
                                        <p:attrNameLst>
                                          <p:attrName>style.visibility</p:attrName>
                                        </p:attrNameLst>
                                      </p:cBhvr>
                                      <p:to>
                                        <p:strVal val="visible"/>
                                      </p:to>
                                    </p:set>
                                    <p:animEffect transition="in" filter="fade">
                                      <p:cBhvr>
                                        <p:cTn id="24" dur="1000"/>
                                        <p:tgtEl>
                                          <p:spTgt spid="761"/>
                                        </p:tgtEl>
                                      </p:cBhvr>
                                    </p:animEffect>
                                  </p:childTnLst>
                                </p:cTn>
                              </p:par>
                              <p:par>
                                <p:cTn id="25" presetID="10" presetClass="entr" presetSubtype="0" fill="hold" nodeType="withEffect">
                                  <p:stCondLst>
                                    <p:cond delay="0"/>
                                  </p:stCondLst>
                                  <p:childTnLst>
                                    <p:set>
                                      <p:cBhvr>
                                        <p:cTn id="26" dur="1" fill="hold">
                                          <p:stCondLst>
                                            <p:cond delay="0"/>
                                          </p:stCondLst>
                                        </p:cTn>
                                        <p:tgtEl>
                                          <p:spTgt spid="762"/>
                                        </p:tgtEl>
                                        <p:attrNameLst>
                                          <p:attrName>style.visibility</p:attrName>
                                        </p:attrNameLst>
                                      </p:cBhvr>
                                      <p:to>
                                        <p:strVal val="visible"/>
                                      </p:to>
                                    </p:set>
                                    <p:animEffect transition="in" filter="fade">
                                      <p:cBhvr>
                                        <p:cTn id="27" dur="1000"/>
                                        <p:tgtEl>
                                          <p:spTgt spid="762"/>
                                        </p:tgtEl>
                                      </p:cBhvr>
                                    </p:animEffect>
                                  </p:childTnLst>
                                </p:cTn>
                              </p:par>
                              <p:par>
                                <p:cTn id="28" presetID="10" presetClass="entr" presetSubtype="0" fill="hold" nodeType="withEffect">
                                  <p:stCondLst>
                                    <p:cond delay="0"/>
                                  </p:stCondLst>
                                  <p:childTnLst>
                                    <p:set>
                                      <p:cBhvr>
                                        <p:cTn id="29" dur="1" fill="hold">
                                          <p:stCondLst>
                                            <p:cond delay="0"/>
                                          </p:stCondLst>
                                        </p:cTn>
                                        <p:tgtEl>
                                          <p:spTgt spid="764"/>
                                        </p:tgtEl>
                                        <p:attrNameLst>
                                          <p:attrName>style.visibility</p:attrName>
                                        </p:attrNameLst>
                                      </p:cBhvr>
                                      <p:to>
                                        <p:strVal val="visible"/>
                                      </p:to>
                                    </p:set>
                                    <p:animEffect transition="in" filter="fade">
                                      <p:cBhvr>
                                        <p:cTn id="30" dur="1000"/>
                                        <p:tgtEl>
                                          <p:spTgt spid="764"/>
                                        </p:tgtEl>
                                      </p:cBhvr>
                                    </p:animEffect>
                                  </p:childTnLst>
                                </p:cTn>
                              </p:par>
                              <p:par>
                                <p:cTn id="31" presetID="10" presetClass="entr" presetSubtype="0" fill="hold" nodeType="withEffect">
                                  <p:stCondLst>
                                    <p:cond delay="0"/>
                                  </p:stCondLst>
                                  <p:childTnLst>
                                    <p:set>
                                      <p:cBhvr>
                                        <p:cTn id="32" dur="1" fill="hold">
                                          <p:stCondLst>
                                            <p:cond delay="0"/>
                                          </p:stCondLst>
                                        </p:cTn>
                                        <p:tgtEl>
                                          <p:spTgt spid="768"/>
                                        </p:tgtEl>
                                        <p:attrNameLst>
                                          <p:attrName>style.visibility</p:attrName>
                                        </p:attrNameLst>
                                      </p:cBhvr>
                                      <p:to>
                                        <p:strVal val="visible"/>
                                      </p:to>
                                    </p:set>
                                    <p:animEffect transition="in" filter="fade">
                                      <p:cBhvr>
                                        <p:cTn id="33" dur="1000"/>
                                        <p:tgtEl>
                                          <p:spTgt spid="768"/>
                                        </p:tgtEl>
                                      </p:cBhvr>
                                    </p:animEffect>
                                  </p:childTnLst>
                                </p:cTn>
                              </p:par>
                              <p:par>
                                <p:cTn id="34" presetID="10" presetClass="entr" presetSubtype="0" fill="hold" nodeType="withEffect">
                                  <p:stCondLst>
                                    <p:cond delay="0"/>
                                  </p:stCondLst>
                                  <p:childTnLst>
                                    <p:set>
                                      <p:cBhvr>
                                        <p:cTn id="35" dur="1" fill="hold">
                                          <p:stCondLst>
                                            <p:cond delay="0"/>
                                          </p:stCondLst>
                                        </p:cTn>
                                        <p:tgtEl>
                                          <p:spTgt spid="772"/>
                                        </p:tgtEl>
                                        <p:attrNameLst>
                                          <p:attrName>style.visibility</p:attrName>
                                        </p:attrNameLst>
                                      </p:cBhvr>
                                      <p:to>
                                        <p:strVal val="visible"/>
                                      </p:to>
                                    </p:set>
                                    <p:animEffect transition="in" filter="fade">
                                      <p:cBhvr>
                                        <p:cTn id="36" dur="1000"/>
                                        <p:tgtEl>
                                          <p:spTgt spid="772"/>
                                        </p:tgtEl>
                                      </p:cBhvr>
                                    </p:animEffect>
                                  </p:childTnLst>
                                </p:cTn>
                              </p:par>
                              <p:par>
                                <p:cTn id="37" presetID="10" presetClass="entr" presetSubtype="0" fill="hold" nodeType="withEffect">
                                  <p:stCondLst>
                                    <p:cond delay="0"/>
                                  </p:stCondLst>
                                  <p:childTnLst>
                                    <p:set>
                                      <p:cBhvr>
                                        <p:cTn id="38" dur="1" fill="hold">
                                          <p:stCondLst>
                                            <p:cond delay="0"/>
                                          </p:stCondLst>
                                        </p:cTn>
                                        <p:tgtEl>
                                          <p:spTgt spid="776"/>
                                        </p:tgtEl>
                                        <p:attrNameLst>
                                          <p:attrName>style.visibility</p:attrName>
                                        </p:attrNameLst>
                                      </p:cBhvr>
                                      <p:to>
                                        <p:strVal val="visible"/>
                                      </p:to>
                                    </p:set>
                                    <p:animEffect transition="in" filter="fade">
                                      <p:cBhvr>
                                        <p:cTn id="39" dur="1000"/>
                                        <p:tgtEl>
                                          <p:spTgt spid="776"/>
                                        </p:tgtEl>
                                      </p:cBhvr>
                                    </p:animEffect>
                                  </p:childTnLst>
                                </p:cTn>
                              </p:par>
                              <p:par>
                                <p:cTn id="40" presetID="10" presetClass="entr" presetSubtype="0" fill="hold" nodeType="withEffect">
                                  <p:stCondLst>
                                    <p:cond delay="0"/>
                                  </p:stCondLst>
                                  <p:childTnLst>
                                    <p:set>
                                      <p:cBhvr>
                                        <p:cTn id="41" dur="1" fill="hold">
                                          <p:stCondLst>
                                            <p:cond delay="0"/>
                                          </p:stCondLst>
                                        </p:cTn>
                                        <p:tgtEl>
                                          <p:spTgt spid="820"/>
                                        </p:tgtEl>
                                        <p:attrNameLst>
                                          <p:attrName>style.visibility</p:attrName>
                                        </p:attrNameLst>
                                      </p:cBhvr>
                                      <p:to>
                                        <p:strVal val="visible"/>
                                      </p:to>
                                    </p:set>
                                    <p:animEffect transition="in" filter="fade">
                                      <p:cBhvr>
                                        <p:cTn id="42" dur="1000"/>
                                        <p:tgtEl>
                                          <p:spTgt spid="820"/>
                                        </p:tgtEl>
                                      </p:cBhvr>
                                    </p:animEffect>
                                  </p:childTnLst>
                                </p:cTn>
                              </p:par>
                              <p:par>
                                <p:cTn id="43" presetID="10" presetClass="entr" presetSubtype="0" fill="hold" nodeType="withEffect">
                                  <p:stCondLst>
                                    <p:cond delay="0"/>
                                  </p:stCondLst>
                                  <p:childTnLst>
                                    <p:set>
                                      <p:cBhvr>
                                        <p:cTn id="44" dur="1" fill="hold">
                                          <p:stCondLst>
                                            <p:cond delay="0"/>
                                          </p:stCondLst>
                                        </p:cTn>
                                        <p:tgtEl>
                                          <p:spTgt spid="821"/>
                                        </p:tgtEl>
                                        <p:attrNameLst>
                                          <p:attrName>style.visibility</p:attrName>
                                        </p:attrNameLst>
                                      </p:cBhvr>
                                      <p:to>
                                        <p:strVal val="visible"/>
                                      </p:to>
                                    </p:set>
                                    <p:animEffect transition="in" filter="fade">
                                      <p:cBhvr>
                                        <p:cTn id="45" dur="1000"/>
                                        <p:tgtEl>
                                          <p:spTgt spid="821"/>
                                        </p:tgtEl>
                                      </p:cBhvr>
                                    </p:animEffect>
                                  </p:childTnLst>
                                </p:cTn>
                              </p:par>
                              <p:par>
                                <p:cTn id="46" presetID="10" presetClass="entr" presetSubtype="0" fill="hold" nodeType="withEffect">
                                  <p:stCondLst>
                                    <p:cond delay="0"/>
                                  </p:stCondLst>
                                  <p:childTnLst>
                                    <p:set>
                                      <p:cBhvr>
                                        <p:cTn id="47" dur="1" fill="hold">
                                          <p:stCondLst>
                                            <p:cond delay="0"/>
                                          </p:stCondLst>
                                        </p:cTn>
                                        <p:tgtEl>
                                          <p:spTgt spid="822"/>
                                        </p:tgtEl>
                                        <p:attrNameLst>
                                          <p:attrName>style.visibility</p:attrName>
                                        </p:attrNameLst>
                                      </p:cBhvr>
                                      <p:to>
                                        <p:strVal val="visible"/>
                                      </p:to>
                                    </p:set>
                                    <p:animEffect transition="in" filter="fade">
                                      <p:cBhvr>
                                        <p:cTn id="48" dur="1000"/>
                                        <p:tgtEl>
                                          <p:spTgt spid="822"/>
                                        </p:tgtEl>
                                      </p:cBhvr>
                                    </p:animEffect>
                                  </p:childTnLst>
                                </p:cTn>
                              </p:par>
                              <p:par>
                                <p:cTn id="49" presetID="10" presetClass="entr" presetSubtype="0" fill="hold" nodeType="withEffect">
                                  <p:stCondLst>
                                    <p:cond delay="0"/>
                                  </p:stCondLst>
                                  <p:childTnLst>
                                    <p:set>
                                      <p:cBhvr>
                                        <p:cTn id="50" dur="1" fill="hold">
                                          <p:stCondLst>
                                            <p:cond delay="0"/>
                                          </p:stCondLst>
                                        </p:cTn>
                                        <p:tgtEl>
                                          <p:spTgt spid="780"/>
                                        </p:tgtEl>
                                        <p:attrNameLst>
                                          <p:attrName>style.visibility</p:attrName>
                                        </p:attrNameLst>
                                      </p:cBhvr>
                                      <p:to>
                                        <p:strVal val="visible"/>
                                      </p:to>
                                    </p:set>
                                    <p:animEffect transition="in" filter="fade">
                                      <p:cBhvr>
                                        <p:cTn id="51" dur="1000"/>
                                        <p:tgtEl>
                                          <p:spTgt spid="78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44"/>
                                        </p:tgtEl>
                                        <p:attrNameLst>
                                          <p:attrName>style.visibility</p:attrName>
                                        </p:attrNameLst>
                                      </p:cBhvr>
                                      <p:to>
                                        <p:strVal val="visible"/>
                                      </p:to>
                                    </p:set>
                                    <p:animEffect transition="in" filter="fade">
                                      <p:cBhvr>
                                        <p:cTn id="56" dur="1000"/>
                                        <p:tgtEl>
                                          <p:spTgt spid="74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11"/>
                                        </p:tgtEl>
                                        <p:attrNameLst>
                                          <p:attrName>style.visibility</p:attrName>
                                        </p:attrNameLst>
                                      </p:cBhvr>
                                      <p:to>
                                        <p:strVal val="visible"/>
                                      </p:to>
                                    </p:set>
                                    <p:animEffect transition="in" filter="fade">
                                      <p:cBhvr>
                                        <p:cTn id="61" dur="1200"/>
                                        <p:tgtEl>
                                          <p:spTgt spid="811"/>
                                        </p:tgtEl>
                                      </p:cBhvr>
                                    </p:animEffect>
                                  </p:childTnLst>
                                </p:cTn>
                              </p:par>
                              <p:par>
                                <p:cTn id="62" presetID="10" presetClass="entr" presetSubtype="0" fill="hold" nodeType="withEffect">
                                  <p:stCondLst>
                                    <p:cond delay="0"/>
                                  </p:stCondLst>
                                  <p:childTnLst>
                                    <p:set>
                                      <p:cBhvr>
                                        <p:cTn id="63" dur="1" fill="hold">
                                          <p:stCondLst>
                                            <p:cond delay="0"/>
                                          </p:stCondLst>
                                        </p:cTn>
                                        <p:tgtEl>
                                          <p:spTgt spid="812"/>
                                        </p:tgtEl>
                                        <p:attrNameLst>
                                          <p:attrName>style.visibility</p:attrName>
                                        </p:attrNameLst>
                                      </p:cBhvr>
                                      <p:to>
                                        <p:strVal val="visible"/>
                                      </p:to>
                                    </p:set>
                                    <p:animEffect transition="in" filter="fade">
                                      <p:cBhvr>
                                        <p:cTn id="64" dur="1000"/>
                                        <p:tgtEl>
                                          <p:spTgt spid="812"/>
                                        </p:tgtEl>
                                      </p:cBhvr>
                                    </p:animEffect>
                                  </p:childTnLst>
                                </p:cTn>
                              </p:par>
                              <p:par>
                                <p:cTn id="65" presetID="10" presetClass="entr" presetSubtype="0" fill="hold" nodeType="withEffect">
                                  <p:stCondLst>
                                    <p:cond delay="0"/>
                                  </p:stCondLst>
                                  <p:childTnLst>
                                    <p:set>
                                      <p:cBhvr>
                                        <p:cTn id="66" dur="1" fill="hold">
                                          <p:stCondLst>
                                            <p:cond delay="0"/>
                                          </p:stCondLst>
                                        </p:cTn>
                                        <p:tgtEl>
                                          <p:spTgt spid="813"/>
                                        </p:tgtEl>
                                        <p:attrNameLst>
                                          <p:attrName>style.visibility</p:attrName>
                                        </p:attrNameLst>
                                      </p:cBhvr>
                                      <p:to>
                                        <p:strVal val="visible"/>
                                      </p:to>
                                    </p:set>
                                    <p:animEffect transition="in" filter="fade">
                                      <p:cBhvr>
                                        <p:cTn id="67" dur="1000"/>
                                        <p:tgtEl>
                                          <p:spTgt spid="813"/>
                                        </p:tgtEl>
                                      </p:cBhvr>
                                    </p:animEffect>
                                  </p:childTnLst>
                                </p:cTn>
                              </p:par>
                              <p:par>
                                <p:cTn id="68" presetID="10" presetClass="entr" presetSubtype="0" fill="hold" nodeType="withEffect">
                                  <p:stCondLst>
                                    <p:cond delay="0"/>
                                  </p:stCondLst>
                                  <p:childTnLst>
                                    <p:set>
                                      <p:cBhvr>
                                        <p:cTn id="69" dur="1" fill="hold">
                                          <p:stCondLst>
                                            <p:cond delay="0"/>
                                          </p:stCondLst>
                                        </p:cTn>
                                        <p:tgtEl>
                                          <p:spTgt spid="814"/>
                                        </p:tgtEl>
                                        <p:attrNameLst>
                                          <p:attrName>style.visibility</p:attrName>
                                        </p:attrNameLst>
                                      </p:cBhvr>
                                      <p:to>
                                        <p:strVal val="visible"/>
                                      </p:to>
                                    </p:set>
                                    <p:animEffect transition="in" filter="fade">
                                      <p:cBhvr>
                                        <p:cTn id="70" dur="1000"/>
                                        <p:tgtEl>
                                          <p:spTgt spid="814"/>
                                        </p:tgtEl>
                                      </p:cBhvr>
                                    </p:animEffect>
                                  </p:childTnLst>
                                </p:cTn>
                              </p:par>
                              <p:par>
                                <p:cTn id="71" presetID="10" presetClass="entr" presetSubtype="0" fill="hold" nodeType="withEffect">
                                  <p:stCondLst>
                                    <p:cond delay="0"/>
                                  </p:stCondLst>
                                  <p:childTnLst>
                                    <p:set>
                                      <p:cBhvr>
                                        <p:cTn id="72" dur="1" fill="hold">
                                          <p:stCondLst>
                                            <p:cond delay="0"/>
                                          </p:stCondLst>
                                        </p:cTn>
                                        <p:tgtEl>
                                          <p:spTgt spid="815"/>
                                        </p:tgtEl>
                                        <p:attrNameLst>
                                          <p:attrName>style.visibility</p:attrName>
                                        </p:attrNameLst>
                                      </p:cBhvr>
                                      <p:to>
                                        <p:strVal val="visible"/>
                                      </p:to>
                                    </p:set>
                                    <p:animEffect transition="in" filter="fade">
                                      <p:cBhvr>
                                        <p:cTn id="73" dur="1000"/>
                                        <p:tgtEl>
                                          <p:spTgt spid="815"/>
                                        </p:tgtEl>
                                      </p:cBhvr>
                                    </p:animEffect>
                                  </p:childTnLst>
                                </p:cTn>
                              </p:par>
                              <p:par>
                                <p:cTn id="74" presetID="10" presetClass="entr" presetSubtype="0" fill="hold" nodeType="withEffect">
                                  <p:stCondLst>
                                    <p:cond delay="0"/>
                                  </p:stCondLst>
                                  <p:childTnLst>
                                    <p:set>
                                      <p:cBhvr>
                                        <p:cTn id="75" dur="1" fill="hold">
                                          <p:stCondLst>
                                            <p:cond delay="0"/>
                                          </p:stCondLst>
                                        </p:cTn>
                                        <p:tgtEl>
                                          <p:spTgt spid="816"/>
                                        </p:tgtEl>
                                        <p:attrNameLst>
                                          <p:attrName>style.visibility</p:attrName>
                                        </p:attrNameLst>
                                      </p:cBhvr>
                                      <p:to>
                                        <p:strVal val="visible"/>
                                      </p:to>
                                    </p:set>
                                    <p:animEffect transition="in" filter="fade">
                                      <p:cBhvr>
                                        <p:cTn id="76" dur="1000"/>
                                        <p:tgtEl>
                                          <p:spTgt spid="816"/>
                                        </p:tgtEl>
                                      </p:cBhvr>
                                    </p:animEffect>
                                  </p:childTnLst>
                                </p:cTn>
                              </p:par>
                              <p:par>
                                <p:cTn id="77" presetID="10" presetClass="entr" presetSubtype="0" fill="hold" nodeType="withEffect">
                                  <p:stCondLst>
                                    <p:cond delay="0"/>
                                  </p:stCondLst>
                                  <p:childTnLst>
                                    <p:set>
                                      <p:cBhvr>
                                        <p:cTn id="78" dur="1" fill="hold">
                                          <p:stCondLst>
                                            <p:cond delay="0"/>
                                          </p:stCondLst>
                                        </p:cTn>
                                        <p:tgtEl>
                                          <p:spTgt spid="817"/>
                                        </p:tgtEl>
                                        <p:attrNameLst>
                                          <p:attrName>style.visibility</p:attrName>
                                        </p:attrNameLst>
                                      </p:cBhvr>
                                      <p:to>
                                        <p:strVal val="visible"/>
                                      </p:to>
                                    </p:set>
                                    <p:animEffect transition="in" filter="fade">
                                      <p:cBhvr>
                                        <p:cTn id="79" dur="1000"/>
                                        <p:tgtEl>
                                          <p:spTgt spid="817"/>
                                        </p:tgtEl>
                                      </p:cBhvr>
                                    </p:animEffect>
                                  </p:childTnLst>
                                </p:cTn>
                              </p:par>
                              <p:par>
                                <p:cTn id="80" presetID="10" presetClass="entr" presetSubtype="0" fill="hold" nodeType="withEffect">
                                  <p:stCondLst>
                                    <p:cond delay="0"/>
                                  </p:stCondLst>
                                  <p:childTnLst>
                                    <p:set>
                                      <p:cBhvr>
                                        <p:cTn id="81" dur="1" fill="hold">
                                          <p:stCondLst>
                                            <p:cond delay="0"/>
                                          </p:stCondLst>
                                        </p:cTn>
                                        <p:tgtEl>
                                          <p:spTgt spid="818"/>
                                        </p:tgtEl>
                                        <p:attrNameLst>
                                          <p:attrName>style.visibility</p:attrName>
                                        </p:attrNameLst>
                                      </p:cBhvr>
                                      <p:to>
                                        <p:strVal val="visible"/>
                                      </p:to>
                                    </p:set>
                                    <p:animEffect transition="in" filter="fade">
                                      <p:cBhvr>
                                        <p:cTn id="82" dur="1000"/>
                                        <p:tgtEl>
                                          <p:spTgt spid="818"/>
                                        </p:tgtEl>
                                      </p:cBhvr>
                                    </p:animEffect>
                                  </p:childTnLst>
                                </p:cTn>
                              </p:par>
                              <p:par>
                                <p:cTn id="83" presetID="10" presetClass="entr" presetSubtype="0" fill="hold" nodeType="withEffect">
                                  <p:stCondLst>
                                    <p:cond delay="0"/>
                                  </p:stCondLst>
                                  <p:childTnLst>
                                    <p:set>
                                      <p:cBhvr>
                                        <p:cTn id="84" dur="1" fill="hold">
                                          <p:stCondLst>
                                            <p:cond delay="0"/>
                                          </p:stCondLst>
                                        </p:cTn>
                                        <p:tgtEl>
                                          <p:spTgt spid="823"/>
                                        </p:tgtEl>
                                        <p:attrNameLst>
                                          <p:attrName>style.visibility</p:attrName>
                                        </p:attrNameLst>
                                      </p:cBhvr>
                                      <p:to>
                                        <p:strVal val="visible"/>
                                      </p:to>
                                    </p:set>
                                    <p:animEffect transition="in" filter="fade">
                                      <p:cBhvr>
                                        <p:cTn id="85" dur="1000"/>
                                        <p:tgtEl>
                                          <p:spTgt spid="823"/>
                                        </p:tgtEl>
                                      </p:cBhvr>
                                    </p:animEffect>
                                  </p:childTnLst>
                                </p:cTn>
                              </p:par>
                              <p:par>
                                <p:cTn id="86" presetID="10" presetClass="entr" presetSubtype="0" fill="hold" nodeType="withEffect">
                                  <p:stCondLst>
                                    <p:cond delay="0"/>
                                  </p:stCondLst>
                                  <p:childTnLst>
                                    <p:set>
                                      <p:cBhvr>
                                        <p:cTn id="87" dur="1" fill="hold">
                                          <p:stCondLst>
                                            <p:cond delay="0"/>
                                          </p:stCondLst>
                                        </p:cTn>
                                        <p:tgtEl>
                                          <p:spTgt spid="819"/>
                                        </p:tgtEl>
                                        <p:attrNameLst>
                                          <p:attrName>style.visibility</p:attrName>
                                        </p:attrNameLst>
                                      </p:cBhvr>
                                      <p:to>
                                        <p:strVal val="visible"/>
                                      </p:to>
                                    </p:set>
                                    <p:animEffect transition="in" filter="fade">
                                      <p:cBhvr>
                                        <p:cTn id="88"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64"/>
          <p:cNvSpPr txBox="1">
            <a:spLocks noGrp="1"/>
          </p:cNvSpPr>
          <p:nvPr>
            <p:ph type="body" idx="1"/>
          </p:nvPr>
        </p:nvSpPr>
        <p:spPr>
          <a:xfrm>
            <a:off x="2541520" y="326680"/>
            <a:ext cx="10991520" cy="82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The Search Ecosystem</a:t>
            </a:r>
            <a:endParaRPr>
              <a:solidFill>
                <a:srgbClr val="FFFFFF"/>
              </a:solidFill>
              <a:latin typeface="Helvetica Neue"/>
              <a:ea typeface="Helvetica Neue"/>
              <a:cs typeface="Helvetica Neue"/>
              <a:sym typeface="Helvetica Neue"/>
            </a:endParaRPr>
          </a:p>
          <a:p>
            <a:pPr marL="0" indent="0">
              <a:buClr>
                <a:schemeClr val="lt1"/>
              </a:buClr>
            </a:pPr>
            <a:endParaRPr>
              <a:solidFill>
                <a:schemeClr val="lt1"/>
              </a:solidFill>
            </a:endParaRPr>
          </a:p>
        </p:txBody>
      </p:sp>
      <p:sp>
        <p:nvSpPr>
          <p:cNvPr id="829" name="Google Shape;829;p64"/>
          <p:cNvSpPr/>
          <p:nvPr/>
        </p:nvSpPr>
        <p:spPr>
          <a:xfrm rot="10800000">
            <a:off x="1138544" y="2195352"/>
            <a:ext cx="12396000" cy="5409120"/>
          </a:xfrm>
          <a:custGeom>
            <a:avLst/>
            <a:gdLst/>
            <a:ahLst/>
            <a:cxnLst/>
            <a:rect l="l" t="t" r="r" b="b"/>
            <a:pathLst>
              <a:path w="120000" h="120000" extrusionOk="0">
                <a:moveTo>
                  <a:pt x="0" y="1437"/>
                </a:moveTo>
                <a:lnTo>
                  <a:pt x="42747" y="59999"/>
                </a:lnTo>
                <a:lnTo>
                  <a:pt x="51408" y="718"/>
                </a:lnTo>
                <a:lnTo>
                  <a:pt x="93876" y="0"/>
                </a:lnTo>
                <a:lnTo>
                  <a:pt x="110640" y="26227"/>
                </a:lnTo>
                <a:lnTo>
                  <a:pt x="120000" y="1796"/>
                </a:lnTo>
                <a:lnTo>
                  <a:pt x="84935" y="1077"/>
                </a:lnTo>
                <a:lnTo>
                  <a:pt x="94016" y="31976"/>
                </a:lnTo>
                <a:lnTo>
                  <a:pt x="59091" y="3592"/>
                </a:lnTo>
                <a:lnTo>
                  <a:pt x="16204" y="27664"/>
                </a:lnTo>
                <a:lnTo>
                  <a:pt x="17043" y="1077"/>
                </a:lnTo>
                <a:lnTo>
                  <a:pt x="25564" y="1077"/>
                </a:lnTo>
                <a:lnTo>
                  <a:pt x="16903" y="58922"/>
                </a:lnTo>
                <a:lnTo>
                  <a:pt x="40232" y="120000"/>
                </a:lnTo>
                <a:lnTo>
                  <a:pt x="33247" y="87664"/>
                </a:lnTo>
                <a:lnTo>
                  <a:pt x="68870" y="88023"/>
                </a:lnTo>
                <a:lnTo>
                  <a:pt x="67473" y="59281"/>
                </a:lnTo>
                <a:lnTo>
                  <a:pt x="111338" y="59999"/>
                </a:lnTo>
                <a:lnTo>
                  <a:pt x="111757" y="90538"/>
                </a:lnTo>
                <a:lnTo>
                  <a:pt x="76135" y="89101"/>
                </a:lnTo>
                <a:lnTo>
                  <a:pt x="89965" y="117125"/>
                </a:lnTo>
                <a:lnTo>
                  <a:pt x="110500" y="116407"/>
                </a:lnTo>
                <a:lnTo>
                  <a:pt x="93317" y="89101"/>
                </a:lnTo>
                <a:lnTo>
                  <a:pt x="49033" y="117485"/>
                </a:lnTo>
                <a:lnTo>
                  <a:pt x="69708" y="117844"/>
                </a:lnTo>
                <a:lnTo>
                  <a:pt x="76414" y="87664"/>
                </a:lnTo>
                <a:lnTo>
                  <a:pt x="76693" y="3592"/>
                </a:lnTo>
                <a:lnTo>
                  <a:pt x="50710" y="29101"/>
                </a:lnTo>
                <a:lnTo>
                  <a:pt x="42747" y="1077"/>
                </a:lnTo>
                <a:lnTo>
                  <a:pt x="51827" y="1437"/>
                </a:lnTo>
                <a:lnTo>
                  <a:pt x="33387" y="57125"/>
                </a:lnTo>
                <a:lnTo>
                  <a:pt x="8940" y="60359"/>
                </a:lnTo>
                <a:lnTo>
                  <a:pt x="16763" y="29101"/>
                </a:lnTo>
                <a:lnTo>
                  <a:pt x="7683" y="1437"/>
                </a:lnTo>
                <a:lnTo>
                  <a:pt x="7823" y="29820"/>
                </a:lnTo>
                <a:lnTo>
                  <a:pt x="0" y="1437"/>
                </a:lnTo>
                <a:close/>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FFFFFF"/>
              </a:solidFill>
              <a:latin typeface="Calibri"/>
              <a:ea typeface="Calibri"/>
              <a:cs typeface="Calibri"/>
              <a:sym typeface="Calibri"/>
            </a:endParaRPr>
          </a:p>
        </p:txBody>
      </p:sp>
      <p:sp>
        <p:nvSpPr>
          <p:cNvPr id="830" name="Google Shape;830;p64"/>
          <p:cNvSpPr/>
          <p:nvPr/>
        </p:nvSpPr>
        <p:spPr>
          <a:xfrm rot="10800000" flipH="1">
            <a:off x="1291168" y="2203234"/>
            <a:ext cx="12240000" cy="5409120"/>
          </a:xfrm>
          <a:custGeom>
            <a:avLst/>
            <a:gdLst/>
            <a:ahLst/>
            <a:cxnLst/>
            <a:rect l="l" t="t" r="r" b="b"/>
            <a:pathLst>
              <a:path w="120000" h="120000" extrusionOk="0">
                <a:moveTo>
                  <a:pt x="0" y="1437"/>
                </a:moveTo>
                <a:lnTo>
                  <a:pt x="42747" y="59999"/>
                </a:lnTo>
                <a:lnTo>
                  <a:pt x="51408" y="718"/>
                </a:lnTo>
                <a:lnTo>
                  <a:pt x="93876" y="0"/>
                </a:lnTo>
                <a:lnTo>
                  <a:pt x="110640" y="26227"/>
                </a:lnTo>
                <a:lnTo>
                  <a:pt x="120000" y="1796"/>
                </a:lnTo>
                <a:lnTo>
                  <a:pt x="84935" y="1077"/>
                </a:lnTo>
                <a:lnTo>
                  <a:pt x="94016" y="31976"/>
                </a:lnTo>
                <a:lnTo>
                  <a:pt x="59091" y="3592"/>
                </a:lnTo>
                <a:lnTo>
                  <a:pt x="16204" y="27664"/>
                </a:lnTo>
                <a:lnTo>
                  <a:pt x="17043" y="1077"/>
                </a:lnTo>
                <a:lnTo>
                  <a:pt x="25564" y="1077"/>
                </a:lnTo>
                <a:lnTo>
                  <a:pt x="16903" y="58922"/>
                </a:lnTo>
                <a:lnTo>
                  <a:pt x="40232" y="120000"/>
                </a:lnTo>
                <a:lnTo>
                  <a:pt x="33247" y="87664"/>
                </a:lnTo>
                <a:lnTo>
                  <a:pt x="68870" y="88023"/>
                </a:lnTo>
                <a:lnTo>
                  <a:pt x="67473" y="59281"/>
                </a:lnTo>
                <a:lnTo>
                  <a:pt x="111338" y="59999"/>
                </a:lnTo>
                <a:lnTo>
                  <a:pt x="111757" y="90538"/>
                </a:lnTo>
                <a:lnTo>
                  <a:pt x="76135" y="89101"/>
                </a:lnTo>
                <a:lnTo>
                  <a:pt x="89965" y="117125"/>
                </a:lnTo>
                <a:lnTo>
                  <a:pt x="110500" y="116407"/>
                </a:lnTo>
                <a:lnTo>
                  <a:pt x="93317" y="89101"/>
                </a:lnTo>
                <a:lnTo>
                  <a:pt x="49033" y="117485"/>
                </a:lnTo>
                <a:lnTo>
                  <a:pt x="69708" y="117844"/>
                </a:lnTo>
                <a:lnTo>
                  <a:pt x="76414" y="87664"/>
                </a:lnTo>
                <a:lnTo>
                  <a:pt x="76693" y="3592"/>
                </a:lnTo>
                <a:lnTo>
                  <a:pt x="50710" y="29101"/>
                </a:lnTo>
                <a:lnTo>
                  <a:pt x="42747" y="1077"/>
                </a:lnTo>
                <a:lnTo>
                  <a:pt x="51827" y="1437"/>
                </a:lnTo>
                <a:lnTo>
                  <a:pt x="33387" y="57125"/>
                </a:lnTo>
                <a:lnTo>
                  <a:pt x="8940" y="60359"/>
                </a:lnTo>
                <a:lnTo>
                  <a:pt x="16763" y="29101"/>
                </a:lnTo>
                <a:lnTo>
                  <a:pt x="7683" y="1437"/>
                </a:lnTo>
                <a:lnTo>
                  <a:pt x="7823" y="29820"/>
                </a:lnTo>
                <a:lnTo>
                  <a:pt x="0" y="1437"/>
                </a:lnTo>
                <a:close/>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FFFFFF"/>
              </a:solidFill>
              <a:latin typeface="Calibri"/>
              <a:ea typeface="Calibri"/>
              <a:cs typeface="Calibri"/>
              <a:sym typeface="Calibri"/>
            </a:endParaRPr>
          </a:p>
        </p:txBody>
      </p:sp>
      <p:sp>
        <p:nvSpPr>
          <p:cNvPr id="831" name="Google Shape;831;p64"/>
          <p:cNvSpPr/>
          <p:nvPr/>
        </p:nvSpPr>
        <p:spPr>
          <a:xfrm>
            <a:off x="1100022" y="3517147"/>
            <a:ext cx="11441760" cy="4020480"/>
          </a:xfrm>
          <a:custGeom>
            <a:avLst/>
            <a:gdLst/>
            <a:ahLst/>
            <a:cxnLst/>
            <a:rect l="l" t="t" r="r" b="b"/>
            <a:pathLst>
              <a:path w="120000" h="120000" extrusionOk="0">
                <a:moveTo>
                  <a:pt x="22714" y="113906"/>
                </a:moveTo>
                <a:lnTo>
                  <a:pt x="54395" y="116249"/>
                </a:lnTo>
                <a:lnTo>
                  <a:pt x="298" y="39374"/>
                </a:lnTo>
                <a:lnTo>
                  <a:pt x="0" y="77343"/>
                </a:lnTo>
                <a:lnTo>
                  <a:pt x="9265" y="77343"/>
                </a:lnTo>
                <a:lnTo>
                  <a:pt x="18829" y="38906"/>
                </a:lnTo>
                <a:lnTo>
                  <a:pt x="28244" y="2343"/>
                </a:lnTo>
                <a:lnTo>
                  <a:pt x="18231" y="1875"/>
                </a:lnTo>
                <a:lnTo>
                  <a:pt x="9265" y="37500"/>
                </a:lnTo>
                <a:lnTo>
                  <a:pt x="149" y="38906"/>
                </a:lnTo>
                <a:lnTo>
                  <a:pt x="149" y="468"/>
                </a:lnTo>
                <a:lnTo>
                  <a:pt x="9564" y="37500"/>
                </a:lnTo>
                <a:lnTo>
                  <a:pt x="18829" y="78281"/>
                </a:lnTo>
                <a:lnTo>
                  <a:pt x="10012" y="115781"/>
                </a:lnTo>
                <a:lnTo>
                  <a:pt x="298" y="117187"/>
                </a:lnTo>
                <a:lnTo>
                  <a:pt x="298" y="78281"/>
                </a:lnTo>
                <a:lnTo>
                  <a:pt x="11207" y="118124"/>
                </a:lnTo>
                <a:lnTo>
                  <a:pt x="22565" y="115312"/>
                </a:lnTo>
                <a:lnTo>
                  <a:pt x="27795" y="79218"/>
                </a:lnTo>
                <a:lnTo>
                  <a:pt x="27646" y="41718"/>
                </a:lnTo>
                <a:lnTo>
                  <a:pt x="36911" y="39843"/>
                </a:lnTo>
                <a:lnTo>
                  <a:pt x="46774" y="2343"/>
                </a:lnTo>
                <a:lnTo>
                  <a:pt x="37061" y="1875"/>
                </a:lnTo>
                <a:lnTo>
                  <a:pt x="55890" y="37968"/>
                </a:lnTo>
                <a:lnTo>
                  <a:pt x="73972" y="2812"/>
                </a:lnTo>
                <a:lnTo>
                  <a:pt x="82789" y="37968"/>
                </a:lnTo>
                <a:lnTo>
                  <a:pt x="92204" y="2343"/>
                </a:lnTo>
                <a:lnTo>
                  <a:pt x="83237" y="2343"/>
                </a:lnTo>
                <a:lnTo>
                  <a:pt x="74271" y="38906"/>
                </a:lnTo>
                <a:lnTo>
                  <a:pt x="64259" y="1875"/>
                </a:lnTo>
                <a:lnTo>
                  <a:pt x="55890" y="1406"/>
                </a:lnTo>
                <a:lnTo>
                  <a:pt x="64109" y="37968"/>
                </a:lnTo>
                <a:lnTo>
                  <a:pt x="56039" y="37968"/>
                </a:lnTo>
                <a:lnTo>
                  <a:pt x="46326" y="39843"/>
                </a:lnTo>
                <a:lnTo>
                  <a:pt x="46774" y="1406"/>
                </a:lnTo>
                <a:lnTo>
                  <a:pt x="55740" y="77812"/>
                </a:lnTo>
                <a:lnTo>
                  <a:pt x="55740" y="77812"/>
                </a:lnTo>
                <a:lnTo>
                  <a:pt x="64557" y="115781"/>
                </a:lnTo>
                <a:lnTo>
                  <a:pt x="83237" y="79218"/>
                </a:lnTo>
                <a:lnTo>
                  <a:pt x="101917" y="115312"/>
                </a:lnTo>
                <a:lnTo>
                  <a:pt x="108194" y="120000"/>
                </a:lnTo>
                <a:lnTo>
                  <a:pt x="110136" y="116249"/>
                </a:lnTo>
                <a:lnTo>
                  <a:pt x="119999" y="115781"/>
                </a:lnTo>
                <a:lnTo>
                  <a:pt x="119999" y="78281"/>
                </a:lnTo>
                <a:lnTo>
                  <a:pt x="110435" y="38437"/>
                </a:lnTo>
                <a:lnTo>
                  <a:pt x="119402" y="37500"/>
                </a:lnTo>
                <a:lnTo>
                  <a:pt x="101768" y="1406"/>
                </a:lnTo>
                <a:lnTo>
                  <a:pt x="110585" y="0"/>
                </a:lnTo>
                <a:lnTo>
                  <a:pt x="119850" y="1406"/>
                </a:lnTo>
                <a:lnTo>
                  <a:pt x="101170" y="38906"/>
                </a:lnTo>
                <a:lnTo>
                  <a:pt x="109987" y="2343"/>
                </a:lnTo>
                <a:lnTo>
                  <a:pt x="92054" y="39843"/>
                </a:lnTo>
                <a:lnTo>
                  <a:pt x="101768" y="75937"/>
                </a:lnTo>
                <a:lnTo>
                  <a:pt x="110286" y="75937"/>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2" name="Google Shape;832;p64"/>
          <p:cNvSpPr/>
          <p:nvPr/>
        </p:nvSpPr>
        <p:spPr>
          <a:xfrm>
            <a:off x="2194334" y="3576819"/>
            <a:ext cx="11441760" cy="4020480"/>
          </a:xfrm>
          <a:custGeom>
            <a:avLst/>
            <a:gdLst/>
            <a:ahLst/>
            <a:cxnLst/>
            <a:rect l="l" t="t" r="r" b="b"/>
            <a:pathLst>
              <a:path w="120000" h="120000" extrusionOk="0">
                <a:moveTo>
                  <a:pt x="22714" y="113906"/>
                </a:moveTo>
                <a:lnTo>
                  <a:pt x="54395" y="116249"/>
                </a:lnTo>
                <a:lnTo>
                  <a:pt x="298" y="39374"/>
                </a:lnTo>
                <a:lnTo>
                  <a:pt x="0" y="77343"/>
                </a:lnTo>
                <a:lnTo>
                  <a:pt x="9265" y="77343"/>
                </a:lnTo>
                <a:lnTo>
                  <a:pt x="18829" y="38906"/>
                </a:lnTo>
                <a:lnTo>
                  <a:pt x="28244" y="2343"/>
                </a:lnTo>
                <a:lnTo>
                  <a:pt x="18231" y="1875"/>
                </a:lnTo>
                <a:lnTo>
                  <a:pt x="9265" y="37500"/>
                </a:lnTo>
                <a:lnTo>
                  <a:pt x="149" y="38906"/>
                </a:lnTo>
                <a:lnTo>
                  <a:pt x="149" y="468"/>
                </a:lnTo>
                <a:lnTo>
                  <a:pt x="9564" y="37500"/>
                </a:lnTo>
                <a:lnTo>
                  <a:pt x="18829" y="78281"/>
                </a:lnTo>
                <a:lnTo>
                  <a:pt x="10012" y="115781"/>
                </a:lnTo>
                <a:lnTo>
                  <a:pt x="298" y="117187"/>
                </a:lnTo>
                <a:lnTo>
                  <a:pt x="298" y="78281"/>
                </a:lnTo>
                <a:lnTo>
                  <a:pt x="11207" y="118124"/>
                </a:lnTo>
                <a:lnTo>
                  <a:pt x="22565" y="115312"/>
                </a:lnTo>
                <a:lnTo>
                  <a:pt x="27795" y="79218"/>
                </a:lnTo>
                <a:lnTo>
                  <a:pt x="27646" y="41718"/>
                </a:lnTo>
                <a:lnTo>
                  <a:pt x="36911" y="39843"/>
                </a:lnTo>
                <a:lnTo>
                  <a:pt x="46774" y="2343"/>
                </a:lnTo>
                <a:lnTo>
                  <a:pt x="37061" y="1875"/>
                </a:lnTo>
                <a:lnTo>
                  <a:pt x="55890" y="37968"/>
                </a:lnTo>
                <a:lnTo>
                  <a:pt x="73972" y="2812"/>
                </a:lnTo>
                <a:lnTo>
                  <a:pt x="82789" y="37968"/>
                </a:lnTo>
                <a:lnTo>
                  <a:pt x="92204" y="2343"/>
                </a:lnTo>
                <a:lnTo>
                  <a:pt x="83237" y="2343"/>
                </a:lnTo>
                <a:lnTo>
                  <a:pt x="74271" y="38906"/>
                </a:lnTo>
                <a:lnTo>
                  <a:pt x="64259" y="1875"/>
                </a:lnTo>
                <a:lnTo>
                  <a:pt x="55890" y="1406"/>
                </a:lnTo>
                <a:lnTo>
                  <a:pt x="64109" y="37968"/>
                </a:lnTo>
                <a:lnTo>
                  <a:pt x="56039" y="37968"/>
                </a:lnTo>
                <a:lnTo>
                  <a:pt x="46326" y="39843"/>
                </a:lnTo>
                <a:lnTo>
                  <a:pt x="46774" y="1406"/>
                </a:lnTo>
                <a:lnTo>
                  <a:pt x="55740" y="77812"/>
                </a:lnTo>
                <a:lnTo>
                  <a:pt x="55740" y="77812"/>
                </a:lnTo>
                <a:lnTo>
                  <a:pt x="64557" y="115781"/>
                </a:lnTo>
                <a:lnTo>
                  <a:pt x="83237" y="79218"/>
                </a:lnTo>
                <a:lnTo>
                  <a:pt x="101917" y="115312"/>
                </a:lnTo>
                <a:lnTo>
                  <a:pt x="108194" y="120000"/>
                </a:lnTo>
                <a:lnTo>
                  <a:pt x="110136" y="116249"/>
                </a:lnTo>
                <a:lnTo>
                  <a:pt x="119999" y="115781"/>
                </a:lnTo>
                <a:lnTo>
                  <a:pt x="119999" y="78281"/>
                </a:lnTo>
                <a:lnTo>
                  <a:pt x="110435" y="38437"/>
                </a:lnTo>
                <a:lnTo>
                  <a:pt x="119402" y="37500"/>
                </a:lnTo>
                <a:lnTo>
                  <a:pt x="101768" y="1406"/>
                </a:lnTo>
                <a:lnTo>
                  <a:pt x="110585" y="0"/>
                </a:lnTo>
                <a:lnTo>
                  <a:pt x="119850" y="1406"/>
                </a:lnTo>
                <a:lnTo>
                  <a:pt x="101170" y="38906"/>
                </a:lnTo>
                <a:lnTo>
                  <a:pt x="109987" y="2343"/>
                </a:lnTo>
                <a:lnTo>
                  <a:pt x="92054" y="39843"/>
                </a:lnTo>
                <a:lnTo>
                  <a:pt x="101768" y="75937"/>
                </a:lnTo>
                <a:lnTo>
                  <a:pt x="110286" y="75937"/>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3" name="Google Shape;833;p64"/>
          <p:cNvSpPr/>
          <p:nvPr/>
        </p:nvSpPr>
        <p:spPr>
          <a:xfrm>
            <a:off x="1171264" y="2402195"/>
            <a:ext cx="12297120" cy="4020480"/>
          </a:xfrm>
          <a:custGeom>
            <a:avLst/>
            <a:gdLst/>
            <a:ahLst/>
            <a:cxnLst/>
            <a:rect l="l" t="t" r="r" b="b"/>
            <a:pathLst>
              <a:path w="120000" h="120000" extrusionOk="0">
                <a:moveTo>
                  <a:pt x="0" y="2343"/>
                </a:moveTo>
                <a:lnTo>
                  <a:pt x="695" y="39374"/>
                </a:lnTo>
                <a:lnTo>
                  <a:pt x="8621" y="39374"/>
                </a:lnTo>
                <a:lnTo>
                  <a:pt x="8342" y="77343"/>
                </a:lnTo>
                <a:lnTo>
                  <a:pt x="16964" y="77343"/>
                </a:lnTo>
                <a:lnTo>
                  <a:pt x="25863" y="38906"/>
                </a:lnTo>
                <a:lnTo>
                  <a:pt x="34623" y="2343"/>
                </a:lnTo>
                <a:lnTo>
                  <a:pt x="25307" y="1875"/>
                </a:lnTo>
                <a:lnTo>
                  <a:pt x="16964" y="37500"/>
                </a:lnTo>
                <a:lnTo>
                  <a:pt x="8482" y="38906"/>
                </a:lnTo>
                <a:lnTo>
                  <a:pt x="8482" y="468"/>
                </a:lnTo>
                <a:lnTo>
                  <a:pt x="17242" y="37500"/>
                </a:lnTo>
                <a:lnTo>
                  <a:pt x="25863" y="78281"/>
                </a:lnTo>
                <a:lnTo>
                  <a:pt x="17659" y="115781"/>
                </a:lnTo>
                <a:lnTo>
                  <a:pt x="8621" y="117187"/>
                </a:lnTo>
                <a:lnTo>
                  <a:pt x="8621" y="78281"/>
                </a:lnTo>
                <a:lnTo>
                  <a:pt x="18771" y="118124"/>
                </a:lnTo>
                <a:lnTo>
                  <a:pt x="29339" y="115312"/>
                </a:lnTo>
                <a:lnTo>
                  <a:pt x="34206" y="79218"/>
                </a:lnTo>
                <a:lnTo>
                  <a:pt x="34067" y="41718"/>
                </a:lnTo>
                <a:lnTo>
                  <a:pt x="42688" y="39843"/>
                </a:lnTo>
                <a:lnTo>
                  <a:pt x="51865" y="2343"/>
                </a:lnTo>
                <a:lnTo>
                  <a:pt x="42827" y="1875"/>
                </a:lnTo>
                <a:lnTo>
                  <a:pt x="60347" y="37968"/>
                </a:lnTo>
                <a:lnTo>
                  <a:pt x="77172" y="2812"/>
                </a:lnTo>
                <a:lnTo>
                  <a:pt x="85376" y="37968"/>
                </a:lnTo>
                <a:lnTo>
                  <a:pt x="94136" y="2343"/>
                </a:lnTo>
                <a:lnTo>
                  <a:pt x="85793" y="2343"/>
                </a:lnTo>
                <a:lnTo>
                  <a:pt x="77450" y="38906"/>
                </a:lnTo>
                <a:lnTo>
                  <a:pt x="68134" y="1875"/>
                </a:lnTo>
                <a:lnTo>
                  <a:pt x="60347" y="1406"/>
                </a:lnTo>
                <a:lnTo>
                  <a:pt x="67995" y="37968"/>
                </a:lnTo>
                <a:lnTo>
                  <a:pt x="60486" y="37968"/>
                </a:lnTo>
                <a:lnTo>
                  <a:pt x="51448" y="39843"/>
                </a:lnTo>
                <a:lnTo>
                  <a:pt x="51865" y="1406"/>
                </a:lnTo>
                <a:lnTo>
                  <a:pt x="60208" y="77812"/>
                </a:lnTo>
                <a:lnTo>
                  <a:pt x="60208" y="77812"/>
                </a:lnTo>
                <a:lnTo>
                  <a:pt x="68412" y="115781"/>
                </a:lnTo>
                <a:lnTo>
                  <a:pt x="85793" y="79218"/>
                </a:lnTo>
                <a:lnTo>
                  <a:pt x="103174" y="115312"/>
                </a:lnTo>
                <a:lnTo>
                  <a:pt x="109015" y="120000"/>
                </a:lnTo>
                <a:lnTo>
                  <a:pt x="110822" y="116249"/>
                </a:lnTo>
                <a:lnTo>
                  <a:pt x="120000" y="115781"/>
                </a:lnTo>
                <a:lnTo>
                  <a:pt x="120000" y="78281"/>
                </a:lnTo>
                <a:lnTo>
                  <a:pt x="111100" y="38437"/>
                </a:lnTo>
                <a:lnTo>
                  <a:pt x="119443" y="37500"/>
                </a:lnTo>
                <a:lnTo>
                  <a:pt x="103035" y="1406"/>
                </a:lnTo>
                <a:lnTo>
                  <a:pt x="111239" y="0"/>
                </a:lnTo>
                <a:lnTo>
                  <a:pt x="119860" y="1406"/>
                </a:lnTo>
                <a:lnTo>
                  <a:pt x="102479" y="38906"/>
                </a:lnTo>
                <a:lnTo>
                  <a:pt x="110683" y="2343"/>
                </a:lnTo>
                <a:lnTo>
                  <a:pt x="93997" y="39843"/>
                </a:lnTo>
                <a:lnTo>
                  <a:pt x="103035" y="75937"/>
                </a:lnTo>
                <a:lnTo>
                  <a:pt x="110961" y="75937"/>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4" name="Google Shape;834;p64"/>
          <p:cNvSpPr/>
          <p:nvPr/>
        </p:nvSpPr>
        <p:spPr>
          <a:xfrm>
            <a:off x="1282406" y="2289131"/>
            <a:ext cx="11441760" cy="4020480"/>
          </a:xfrm>
          <a:custGeom>
            <a:avLst/>
            <a:gdLst/>
            <a:ahLst/>
            <a:cxnLst/>
            <a:rect l="l" t="t" r="r" b="b"/>
            <a:pathLst>
              <a:path w="120000" h="120000" extrusionOk="0">
                <a:moveTo>
                  <a:pt x="22714" y="113906"/>
                </a:moveTo>
                <a:lnTo>
                  <a:pt x="54395" y="116249"/>
                </a:lnTo>
                <a:lnTo>
                  <a:pt x="298" y="39374"/>
                </a:lnTo>
                <a:lnTo>
                  <a:pt x="0" y="77343"/>
                </a:lnTo>
                <a:lnTo>
                  <a:pt x="9265" y="77343"/>
                </a:lnTo>
                <a:lnTo>
                  <a:pt x="18829" y="38906"/>
                </a:lnTo>
                <a:lnTo>
                  <a:pt x="28244" y="2343"/>
                </a:lnTo>
                <a:lnTo>
                  <a:pt x="18231" y="1875"/>
                </a:lnTo>
                <a:lnTo>
                  <a:pt x="9265" y="37500"/>
                </a:lnTo>
                <a:lnTo>
                  <a:pt x="149" y="38906"/>
                </a:lnTo>
                <a:lnTo>
                  <a:pt x="149" y="468"/>
                </a:lnTo>
                <a:lnTo>
                  <a:pt x="9564" y="37500"/>
                </a:lnTo>
                <a:lnTo>
                  <a:pt x="18829" y="78281"/>
                </a:lnTo>
                <a:lnTo>
                  <a:pt x="10012" y="115781"/>
                </a:lnTo>
                <a:lnTo>
                  <a:pt x="298" y="117187"/>
                </a:lnTo>
                <a:lnTo>
                  <a:pt x="298" y="78281"/>
                </a:lnTo>
                <a:lnTo>
                  <a:pt x="11207" y="118124"/>
                </a:lnTo>
                <a:lnTo>
                  <a:pt x="22565" y="115312"/>
                </a:lnTo>
                <a:lnTo>
                  <a:pt x="27795" y="79218"/>
                </a:lnTo>
                <a:lnTo>
                  <a:pt x="27646" y="41718"/>
                </a:lnTo>
                <a:lnTo>
                  <a:pt x="36911" y="39843"/>
                </a:lnTo>
                <a:lnTo>
                  <a:pt x="46774" y="2343"/>
                </a:lnTo>
                <a:lnTo>
                  <a:pt x="37061" y="1875"/>
                </a:lnTo>
                <a:lnTo>
                  <a:pt x="55890" y="37968"/>
                </a:lnTo>
                <a:lnTo>
                  <a:pt x="73972" y="2812"/>
                </a:lnTo>
                <a:lnTo>
                  <a:pt x="82789" y="37968"/>
                </a:lnTo>
                <a:lnTo>
                  <a:pt x="92204" y="2343"/>
                </a:lnTo>
                <a:lnTo>
                  <a:pt x="83237" y="2343"/>
                </a:lnTo>
                <a:lnTo>
                  <a:pt x="74271" y="38906"/>
                </a:lnTo>
                <a:lnTo>
                  <a:pt x="64259" y="1875"/>
                </a:lnTo>
                <a:lnTo>
                  <a:pt x="55890" y="1406"/>
                </a:lnTo>
                <a:lnTo>
                  <a:pt x="64109" y="37968"/>
                </a:lnTo>
                <a:lnTo>
                  <a:pt x="56039" y="37968"/>
                </a:lnTo>
                <a:lnTo>
                  <a:pt x="46326" y="39843"/>
                </a:lnTo>
                <a:lnTo>
                  <a:pt x="46774" y="1406"/>
                </a:lnTo>
                <a:lnTo>
                  <a:pt x="55740" y="77812"/>
                </a:lnTo>
                <a:lnTo>
                  <a:pt x="55740" y="77812"/>
                </a:lnTo>
                <a:lnTo>
                  <a:pt x="64557" y="115781"/>
                </a:lnTo>
                <a:lnTo>
                  <a:pt x="83237" y="79218"/>
                </a:lnTo>
                <a:lnTo>
                  <a:pt x="101917" y="115312"/>
                </a:lnTo>
                <a:lnTo>
                  <a:pt x="108194" y="120000"/>
                </a:lnTo>
                <a:lnTo>
                  <a:pt x="110136" y="116249"/>
                </a:lnTo>
                <a:lnTo>
                  <a:pt x="119999" y="115781"/>
                </a:lnTo>
                <a:lnTo>
                  <a:pt x="119999" y="78281"/>
                </a:lnTo>
                <a:lnTo>
                  <a:pt x="110435" y="38437"/>
                </a:lnTo>
                <a:lnTo>
                  <a:pt x="119402" y="37500"/>
                </a:lnTo>
                <a:lnTo>
                  <a:pt x="101768" y="1406"/>
                </a:lnTo>
                <a:lnTo>
                  <a:pt x="110585" y="0"/>
                </a:lnTo>
                <a:lnTo>
                  <a:pt x="119850" y="1406"/>
                </a:lnTo>
                <a:lnTo>
                  <a:pt x="101170" y="38906"/>
                </a:lnTo>
                <a:lnTo>
                  <a:pt x="109987" y="2343"/>
                </a:lnTo>
                <a:lnTo>
                  <a:pt x="92054" y="39843"/>
                </a:lnTo>
                <a:lnTo>
                  <a:pt x="101768" y="75937"/>
                </a:lnTo>
                <a:lnTo>
                  <a:pt x="110286" y="75937"/>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5" name="Google Shape;835;p64"/>
          <p:cNvSpPr/>
          <p:nvPr/>
        </p:nvSpPr>
        <p:spPr>
          <a:xfrm>
            <a:off x="3659131" y="2490152"/>
            <a:ext cx="8863200" cy="4946400"/>
          </a:xfrm>
          <a:custGeom>
            <a:avLst/>
            <a:gdLst/>
            <a:ahLst/>
            <a:cxnLst/>
            <a:rect l="l" t="t" r="r" b="b"/>
            <a:pathLst>
              <a:path w="120000" h="120000" extrusionOk="0">
                <a:moveTo>
                  <a:pt x="120000" y="380"/>
                </a:moveTo>
                <a:cubicBezTo>
                  <a:pt x="108462" y="16584"/>
                  <a:pt x="108501" y="46120"/>
                  <a:pt x="96964" y="62323"/>
                </a:cubicBezTo>
                <a:cubicBezTo>
                  <a:pt x="82848" y="82260"/>
                  <a:pt x="41562" y="119847"/>
                  <a:pt x="35305" y="120000"/>
                </a:cubicBezTo>
                <a:lnTo>
                  <a:pt x="59421" y="63238"/>
                </a:lnTo>
                <a:lnTo>
                  <a:pt x="48038" y="29714"/>
                </a:lnTo>
                <a:lnTo>
                  <a:pt x="48617" y="761"/>
                </a:lnTo>
                <a:lnTo>
                  <a:pt x="35884" y="0"/>
                </a:lnTo>
                <a:lnTo>
                  <a:pt x="24308" y="32380"/>
                </a:lnTo>
                <a:cubicBezTo>
                  <a:pt x="24373" y="22349"/>
                  <a:pt x="25723" y="1079"/>
                  <a:pt x="23922" y="380"/>
                </a:cubicBezTo>
                <a:cubicBezTo>
                  <a:pt x="22122" y="-317"/>
                  <a:pt x="17491" y="23174"/>
                  <a:pt x="13504" y="28190"/>
                </a:cubicBezTo>
                <a:cubicBezTo>
                  <a:pt x="9517" y="33206"/>
                  <a:pt x="4501" y="29714"/>
                  <a:pt x="0" y="30476"/>
                </a:cubicBezTo>
                <a:lnTo>
                  <a:pt x="385" y="1904"/>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6" name="Google Shape;836;p64"/>
          <p:cNvSpPr/>
          <p:nvPr/>
        </p:nvSpPr>
        <p:spPr>
          <a:xfrm>
            <a:off x="1231110" y="2373934"/>
            <a:ext cx="12240000" cy="5244960"/>
          </a:xfrm>
          <a:custGeom>
            <a:avLst/>
            <a:gdLst/>
            <a:ahLst/>
            <a:cxnLst/>
            <a:rect l="l" t="t" r="r" b="b"/>
            <a:pathLst>
              <a:path w="120000" h="120000" extrusionOk="0">
                <a:moveTo>
                  <a:pt x="0" y="1437"/>
                </a:moveTo>
                <a:lnTo>
                  <a:pt x="42747" y="59999"/>
                </a:lnTo>
                <a:lnTo>
                  <a:pt x="51408" y="718"/>
                </a:lnTo>
                <a:lnTo>
                  <a:pt x="93876" y="0"/>
                </a:lnTo>
                <a:lnTo>
                  <a:pt x="110640" y="26227"/>
                </a:lnTo>
                <a:lnTo>
                  <a:pt x="120000" y="1796"/>
                </a:lnTo>
                <a:lnTo>
                  <a:pt x="84935" y="1077"/>
                </a:lnTo>
                <a:lnTo>
                  <a:pt x="94016" y="31976"/>
                </a:lnTo>
                <a:lnTo>
                  <a:pt x="59091" y="3592"/>
                </a:lnTo>
                <a:lnTo>
                  <a:pt x="16204" y="27664"/>
                </a:lnTo>
                <a:lnTo>
                  <a:pt x="17043" y="1077"/>
                </a:lnTo>
                <a:lnTo>
                  <a:pt x="25564" y="1077"/>
                </a:lnTo>
                <a:lnTo>
                  <a:pt x="16903" y="58922"/>
                </a:lnTo>
                <a:lnTo>
                  <a:pt x="40232" y="120000"/>
                </a:lnTo>
                <a:lnTo>
                  <a:pt x="33247" y="87664"/>
                </a:lnTo>
                <a:lnTo>
                  <a:pt x="68870" y="88023"/>
                </a:lnTo>
                <a:lnTo>
                  <a:pt x="67473" y="59281"/>
                </a:lnTo>
                <a:lnTo>
                  <a:pt x="111338" y="59999"/>
                </a:lnTo>
                <a:lnTo>
                  <a:pt x="111757" y="90538"/>
                </a:lnTo>
                <a:lnTo>
                  <a:pt x="76135" y="89101"/>
                </a:lnTo>
                <a:lnTo>
                  <a:pt x="89965" y="117125"/>
                </a:lnTo>
                <a:lnTo>
                  <a:pt x="110500" y="116407"/>
                </a:lnTo>
                <a:lnTo>
                  <a:pt x="93317" y="89101"/>
                </a:lnTo>
                <a:lnTo>
                  <a:pt x="49033" y="117485"/>
                </a:lnTo>
                <a:lnTo>
                  <a:pt x="69708" y="117844"/>
                </a:lnTo>
                <a:lnTo>
                  <a:pt x="76414" y="87664"/>
                </a:lnTo>
                <a:lnTo>
                  <a:pt x="76693" y="3592"/>
                </a:lnTo>
                <a:lnTo>
                  <a:pt x="50710" y="29101"/>
                </a:lnTo>
                <a:lnTo>
                  <a:pt x="42747" y="1077"/>
                </a:lnTo>
                <a:lnTo>
                  <a:pt x="51827" y="1437"/>
                </a:lnTo>
                <a:lnTo>
                  <a:pt x="33387" y="57125"/>
                </a:lnTo>
                <a:lnTo>
                  <a:pt x="8940" y="60359"/>
                </a:lnTo>
                <a:lnTo>
                  <a:pt x="16763" y="29101"/>
                </a:lnTo>
                <a:lnTo>
                  <a:pt x="7683" y="1437"/>
                </a:lnTo>
                <a:lnTo>
                  <a:pt x="7823" y="29820"/>
                </a:lnTo>
                <a:lnTo>
                  <a:pt x="0" y="1437"/>
                </a:lnTo>
                <a:close/>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FFFFFF"/>
              </a:solidFill>
              <a:latin typeface="Calibri"/>
              <a:ea typeface="Calibri"/>
              <a:cs typeface="Calibri"/>
              <a:sym typeface="Calibri"/>
            </a:endParaRPr>
          </a:p>
        </p:txBody>
      </p:sp>
      <p:sp>
        <p:nvSpPr>
          <p:cNvPr id="837" name="Google Shape;837;p64"/>
          <p:cNvSpPr/>
          <p:nvPr/>
        </p:nvSpPr>
        <p:spPr>
          <a:xfrm>
            <a:off x="1139931" y="2399070"/>
            <a:ext cx="8863200" cy="5166240"/>
          </a:xfrm>
          <a:custGeom>
            <a:avLst/>
            <a:gdLst/>
            <a:ahLst/>
            <a:cxnLst/>
            <a:rect l="l" t="t" r="r" b="b"/>
            <a:pathLst>
              <a:path w="120000" h="120000" extrusionOk="0">
                <a:moveTo>
                  <a:pt x="120000" y="364"/>
                </a:moveTo>
                <a:lnTo>
                  <a:pt x="55176" y="120000"/>
                </a:lnTo>
                <a:lnTo>
                  <a:pt x="59421" y="60547"/>
                </a:lnTo>
                <a:lnTo>
                  <a:pt x="48038" y="28449"/>
                </a:lnTo>
                <a:lnTo>
                  <a:pt x="48617" y="729"/>
                </a:lnTo>
                <a:lnTo>
                  <a:pt x="35884" y="0"/>
                </a:lnTo>
                <a:lnTo>
                  <a:pt x="24308" y="31003"/>
                </a:lnTo>
                <a:cubicBezTo>
                  <a:pt x="24373" y="21398"/>
                  <a:pt x="25723" y="1033"/>
                  <a:pt x="23922" y="364"/>
                </a:cubicBezTo>
                <a:cubicBezTo>
                  <a:pt x="22122" y="-303"/>
                  <a:pt x="17491" y="22188"/>
                  <a:pt x="13504" y="26990"/>
                </a:cubicBezTo>
                <a:cubicBezTo>
                  <a:pt x="9517" y="31793"/>
                  <a:pt x="4501" y="28449"/>
                  <a:pt x="0" y="29179"/>
                </a:cubicBezTo>
                <a:lnTo>
                  <a:pt x="385" y="1823"/>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8" name="Google Shape;838;p64"/>
          <p:cNvSpPr/>
          <p:nvPr/>
        </p:nvSpPr>
        <p:spPr>
          <a:xfrm>
            <a:off x="1043024" y="2335813"/>
            <a:ext cx="11441760" cy="5327040"/>
          </a:xfrm>
          <a:custGeom>
            <a:avLst/>
            <a:gdLst/>
            <a:ahLst/>
            <a:cxnLst/>
            <a:rect l="l" t="t" r="r" b="b"/>
            <a:pathLst>
              <a:path w="120000" h="120000" extrusionOk="0">
                <a:moveTo>
                  <a:pt x="2092" y="115755"/>
                </a:moveTo>
                <a:lnTo>
                  <a:pt x="1793" y="88870"/>
                </a:lnTo>
                <a:lnTo>
                  <a:pt x="298" y="60570"/>
                </a:lnTo>
                <a:lnTo>
                  <a:pt x="0" y="89224"/>
                </a:lnTo>
                <a:lnTo>
                  <a:pt x="9265" y="89224"/>
                </a:lnTo>
                <a:lnTo>
                  <a:pt x="18829" y="60217"/>
                </a:lnTo>
                <a:lnTo>
                  <a:pt x="28244" y="32624"/>
                </a:lnTo>
                <a:lnTo>
                  <a:pt x="18231" y="32271"/>
                </a:lnTo>
                <a:lnTo>
                  <a:pt x="9265" y="59155"/>
                </a:lnTo>
                <a:lnTo>
                  <a:pt x="149" y="60217"/>
                </a:lnTo>
                <a:lnTo>
                  <a:pt x="149" y="31209"/>
                </a:lnTo>
                <a:lnTo>
                  <a:pt x="9564" y="59155"/>
                </a:lnTo>
                <a:lnTo>
                  <a:pt x="18829" y="89931"/>
                </a:lnTo>
                <a:lnTo>
                  <a:pt x="10012" y="118231"/>
                </a:lnTo>
                <a:lnTo>
                  <a:pt x="298" y="119292"/>
                </a:lnTo>
                <a:lnTo>
                  <a:pt x="298" y="89931"/>
                </a:lnTo>
                <a:lnTo>
                  <a:pt x="11207" y="120000"/>
                </a:lnTo>
                <a:lnTo>
                  <a:pt x="18530" y="118231"/>
                </a:lnTo>
                <a:lnTo>
                  <a:pt x="27795" y="90639"/>
                </a:lnTo>
                <a:lnTo>
                  <a:pt x="27646" y="62339"/>
                </a:lnTo>
                <a:lnTo>
                  <a:pt x="36911" y="60924"/>
                </a:lnTo>
                <a:lnTo>
                  <a:pt x="46774" y="32624"/>
                </a:lnTo>
                <a:lnTo>
                  <a:pt x="37061" y="32271"/>
                </a:lnTo>
                <a:lnTo>
                  <a:pt x="55890" y="59509"/>
                </a:lnTo>
                <a:lnTo>
                  <a:pt x="74570" y="787"/>
                </a:lnTo>
                <a:lnTo>
                  <a:pt x="82789" y="59509"/>
                </a:lnTo>
                <a:lnTo>
                  <a:pt x="92204" y="32624"/>
                </a:lnTo>
                <a:lnTo>
                  <a:pt x="92353" y="787"/>
                </a:lnTo>
                <a:cubicBezTo>
                  <a:pt x="79900" y="-6640"/>
                  <a:pt x="80298" y="40407"/>
                  <a:pt x="74271" y="60217"/>
                </a:cubicBezTo>
                <a:lnTo>
                  <a:pt x="56338" y="2202"/>
                </a:lnTo>
                <a:lnTo>
                  <a:pt x="55890" y="31917"/>
                </a:lnTo>
                <a:lnTo>
                  <a:pt x="64109" y="59509"/>
                </a:lnTo>
                <a:lnTo>
                  <a:pt x="56039" y="59509"/>
                </a:lnTo>
                <a:lnTo>
                  <a:pt x="46326" y="60924"/>
                </a:lnTo>
                <a:lnTo>
                  <a:pt x="46774" y="31917"/>
                </a:lnTo>
                <a:lnTo>
                  <a:pt x="55740" y="89577"/>
                </a:lnTo>
                <a:lnTo>
                  <a:pt x="55740" y="89577"/>
                </a:lnTo>
                <a:lnTo>
                  <a:pt x="64557" y="118231"/>
                </a:lnTo>
                <a:lnTo>
                  <a:pt x="83237" y="90639"/>
                </a:lnTo>
                <a:lnTo>
                  <a:pt x="87422" y="117877"/>
                </a:lnTo>
                <a:lnTo>
                  <a:pt x="102366" y="89577"/>
                </a:lnTo>
                <a:lnTo>
                  <a:pt x="110136" y="118585"/>
                </a:lnTo>
                <a:lnTo>
                  <a:pt x="119999" y="118231"/>
                </a:lnTo>
                <a:lnTo>
                  <a:pt x="119999" y="89931"/>
                </a:lnTo>
                <a:lnTo>
                  <a:pt x="110435" y="59863"/>
                </a:lnTo>
                <a:lnTo>
                  <a:pt x="119402" y="59155"/>
                </a:lnTo>
                <a:lnTo>
                  <a:pt x="101917" y="2910"/>
                </a:lnTo>
                <a:lnTo>
                  <a:pt x="110585" y="30856"/>
                </a:lnTo>
                <a:lnTo>
                  <a:pt x="119999" y="1141"/>
                </a:lnTo>
                <a:lnTo>
                  <a:pt x="101170" y="60217"/>
                </a:lnTo>
                <a:lnTo>
                  <a:pt x="111332" y="3971"/>
                </a:lnTo>
                <a:lnTo>
                  <a:pt x="92054" y="60924"/>
                </a:lnTo>
                <a:lnTo>
                  <a:pt x="101768" y="88162"/>
                </a:lnTo>
                <a:lnTo>
                  <a:pt x="110286" y="88162"/>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39" name="Google Shape;839;p64"/>
          <p:cNvSpPr/>
          <p:nvPr/>
        </p:nvSpPr>
        <p:spPr>
          <a:xfrm>
            <a:off x="1216862" y="3614509"/>
            <a:ext cx="12297120" cy="4020480"/>
          </a:xfrm>
          <a:custGeom>
            <a:avLst/>
            <a:gdLst/>
            <a:ahLst/>
            <a:cxnLst/>
            <a:rect l="l" t="t" r="r" b="b"/>
            <a:pathLst>
              <a:path w="120000" h="120000" extrusionOk="0">
                <a:moveTo>
                  <a:pt x="0" y="2343"/>
                </a:moveTo>
                <a:lnTo>
                  <a:pt x="695" y="39374"/>
                </a:lnTo>
                <a:lnTo>
                  <a:pt x="8621" y="39374"/>
                </a:lnTo>
                <a:lnTo>
                  <a:pt x="8342" y="77343"/>
                </a:lnTo>
                <a:lnTo>
                  <a:pt x="16964" y="77343"/>
                </a:lnTo>
                <a:lnTo>
                  <a:pt x="25863" y="38906"/>
                </a:lnTo>
                <a:lnTo>
                  <a:pt x="34623" y="2343"/>
                </a:lnTo>
                <a:lnTo>
                  <a:pt x="25307" y="1875"/>
                </a:lnTo>
                <a:lnTo>
                  <a:pt x="16964" y="37500"/>
                </a:lnTo>
                <a:lnTo>
                  <a:pt x="8482" y="38906"/>
                </a:lnTo>
                <a:lnTo>
                  <a:pt x="8482" y="468"/>
                </a:lnTo>
                <a:lnTo>
                  <a:pt x="17242" y="37500"/>
                </a:lnTo>
                <a:lnTo>
                  <a:pt x="25863" y="78281"/>
                </a:lnTo>
                <a:lnTo>
                  <a:pt x="17659" y="115781"/>
                </a:lnTo>
                <a:lnTo>
                  <a:pt x="8621" y="117187"/>
                </a:lnTo>
                <a:lnTo>
                  <a:pt x="8621" y="78281"/>
                </a:lnTo>
                <a:lnTo>
                  <a:pt x="18771" y="118124"/>
                </a:lnTo>
                <a:lnTo>
                  <a:pt x="29339" y="115312"/>
                </a:lnTo>
                <a:lnTo>
                  <a:pt x="34206" y="79218"/>
                </a:lnTo>
                <a:lnTo>
                  <a:pt x="34067" y="41718"/>
                </a:lnTo>
                <a:lnTo>
                  <a:pt x="42688" y="39843"/>
                </a:lnTo>
                <a:lnTo>
                  <a:pt x="51865" y="2343"/>
                </a:lnTo>
                <a:lnTo>
                  <a:pt x="42827" y="1875"/>
                </a:lnTo>
                <a:lnTo>
                  <a:pt x="60347" y="37968"/>
                </a:lnTo>
                <a:lnTo>
                  <a:pt x="77172" y="2812"/>
                </a:lnTo>
                <a:lnTo>
                  <a:pt x="85376" y="37968"/>
                </a:lnTo>
                <a:lnTo>
                  <a:pt x="94136" y="2343"/>
                </a:lnTo>
                <a:lnTo>
                  <a:pt x="85793" y="2343"/>
                </a:lnTo>
                <a:lnTo>
                  <a:pt x="77450" y="38906"/>
                </a:lnTo>
                <a:lnTo>
                  <a:pt x="68134" y="1875"/>
                </a:lnTo>
                <a:lnTo>
                  <a:pt x="60347" y="1406"/>
                </a:lnTo>
                <a:lnTo>
                  <a:pt x="67995" y="37968"/>
                </a:lnTo>
                <a:lnTo>
                  <a:pt x="60486" y="37968"/>
                </a:lnTo>
                <a:lnTo>
                  <a:pt x="51448" y="39843"/>
                </a:lnTo>
                <a:lnTo>
                  <a:pt x="51865" y="1406"/>
                </a:lnTo>
                <a:lnTo>
                  <a:pt x="60208" y="77812"/>
                </a:lnTo>
                <a:lnTo>
                  <a:pt x="60208" y="77812"/>
                </a:lnTo>
                <a:lnTo>
                  <a:pt x="68412" y="115781"/>
                </a:lnTo>
                <a:lnTo>
                  <a:pt x="85793" y="79218"/>
                </a:lnTo>
                <a:lnTo>
                  <a:pt x="103174" y="115312"/>
                </a:lnTo>
                <a:lnTo>
                  <a:pt x="109015" y="120000"/>
                </a:lnTo>
                <a:lnTo>
                  <a:pt x="110822" y="116249"/>
                </a:lnTo>
                <a:lnTo>
                  <a:pt x="120000" y="115781"/>
                </a:lnTo>
                <a:lnTo>
                  <a:pt x="120000" y="78281"/>
                </a:lnTo>
                <a:lnTo>
                  <a:pt x="111100" y="38437"/>
                </a:lnTo>
                <a:lnTo>
                  <a:pt x="119443" y="37500"/>
                </a:lnTo>
                <a:lnTo>
                  <a:pt x="103035" y="1406"/>
                </a:lnTo>
                <a:lnTo>
                  <a:pt x="111239" y="0"/>
                </a:lnTo>
                <a:lnTo>
                  <a:pt x="119860" y="1406"/>
                </a:lnTo>
                <a:lnTo>
                  <a:pt x="102479" y="38906"/>
                </a:lnTo>
                <a:lnTo>
                  <a:pt x="110683" y="2343"/>
                </a:lnTo>
                <a:lnTo>
                  <a:pt x="93997" y="39843"/>
                </a:lnTo>
                <a:lnTo>
                  <a:pt x="103035" y="75937"/>
                </a:lnTo>
                <a:lnTo>
                  <a:pt x="110961" y="75937"/>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40" name="Google Shape;840;p64"/>
          <p:cNvSpPr/>
          <p:nvPr/>
        </p:nvSpPr>
        <p:spPr>
          <a:xfrm>
            <a:off x="1171278" y="2417914"/>
            <a:ext cx="8592000" cy="2559840"/>
          </a:xfrm>
          <a:custGeom>
            <a:avLst/>
            <a:gdLst/>
            <a:ahLst/>
            <a:cxnLst/>
            <a:rect l="l" t="t" r="r" b="b"/>
            <a:pathLst>
              <a:path w="120000" h="120000" extrusionOk="0">
                <a:moveTo>
                  <a:pt x="120000" y="8098"/>
                </a:moveTo>
                <a:lnTo>
                  <a:pt x="114228" y="81717"/>
                </a:lnTo>
                <a:lnTo>
                  <a:pt x="73233" y="120000"/>
                </a:lnTo>
                <a:lnTo>
                  <a:pt x="48955" y="60368"/>
                </a:lnTo>
                <a:lnTo>
                  <a:pt x="61094" y="0"/>
                </a:lnTo>
                <a:lnTo>
                  <a:pt x="49353" y="736"/>
                </a:lnTo>
                <a:lnTo>
                  <a:pt x="24477" y="59631"/>
                </a:lnTo>
                <a:lnTo>
                  <a:pt x="24676" y="1472"/>
                </a:lnTo>
                <a:lnTo>
                  <a:pt x="24676" y="1472"/>
                </a:lnTo>
                <a:lnTo>
                  <a:pt x="12139" y="736"/>
                </a:lnTo>
                <a:lnTo>
                  <a:pt x="0" y="1472"/>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41" name="Google Shape;841;p64"/>
          <p:cNvSpPr/>
          <p:nvPr/>
        </p:nvSpPr>
        <p:spPr>
          <a:xfrm>
            <a:off x="9008147" y="2433608"/>
            <a:ext cx="4417440" cy="3800160"/>
          </a:xfrm>
          <a:custGeom>
            <a:avLst/>
            <a:gdLst/>
            <a:ahLst/>
            <a:cxnLst/>
            <a:rect l="l" t="t" r="r" b="b"/>
            <a:pathLst>
              <a:path w="120000" h="120000" extrusionOk="0">
                <a:moveTo>
                  <a:pt x="0" y="79834"/>
                </a:moveTo>
                <a:lnTo>
                  <a:pt x="72000" y="40661"/>
                </a:lnTo>
                <a:lnTo>
                  <a:pt x="97548" y="79338"/>
                </a:lnTo>
                <a:lnTo>
                  <a:pt x="74709" y="120000"/>
                </a:lnTo>
                <a:lnTo>
                  <a:pt x="103741" y="120000"/>
                </a:lnTo>
                <a:lnTo>
                  <a:pt x="120000" y="80330"/>
                </a:lnTo>
                <a:lnTo>
                  <a:pt x="120000" y="41157"/>
                </a:lnTo>
                <a:lnTo>
                  <a:pt x="119225" y="0"/>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42" name="Google Shape;842;p64"/>
          <p:cNvSpPr/>
          <p:nvPr/>
        </p:nvSpPr>
        <p:spPr>
          <a:xfrm>
            <a:off x="5548520" y="3693029"/>
            <a:ext cx="4417440" cy="3800160"/>
          </a:xfrm>
          <a:custGeom>
            <a:avLst/>
            <a:gdLst/>
            <a:ahLst/>
            <a:cxnLst/>
            <a:rect l="l" t="t" r="r" b="b"/>
            <a:pathLst>
              <a:path w="120000" h="120000" extrusionOk="0">
                <a:moveTo>
                  <a:pt x="0" y="79834"/>
                </a:moveTo>
                <a:lnTo>
                  <a:pt x="72000" y="40661"/>
                </a:lnTo>
                <a:lnTo>
                  <a:pt x="97548" y="79338"/>
                </a:lnTo>
                <a:lnTo>
                  <a:pt x="74709" y="120000"/>
                </a:lnTo>
                <a:lnTo>
                  <a:pt x="103741" y="120000"/>
                </a:lnTo>
                <a:lnTo>
                  <a:pt x="120000" y="80330"/>
                </a:lnTo>
                <a:lnTo>
                  <a:pt x="120000" y="41157"/>
                </a:lnTo>
                <a:lnTo>
                  <a:pt x="119225" y="0"/>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sp>
        <p:nvSpPr>
          <p:cNvPr id="843" name="Google Shape;843;p64"/>
          <p:cNvSpPr/>
          <p:nvPr/>
        </p:nvSpPr>
        <p:spPr>
          <a:xfrm>
            <a:off x="3012221" y="5059237"/>
            <a:ext cx="8592000" cy="2559840"/>
          </a:xfrm>
          <a:custGeom>
            <a:avLst/>
            <a:gdLst/>
            <a:ahLst/>
            <a:cxnLst/>
            <a:rect l="l" t="t" r="r" b="b"/>
            <a:pathLst>
              <a:path w="120000" h="120000" extrusionOk="0">
                <a:moveTo>
                  <a:pt x="120000" y="8098"/>
                </a:moveTo>
                <a:lnTo>
                  <a:pt x="114228" y="81717"/>
                </a:lnTo>
                <a:lnTo>
                  <a:pt x="73233" y="120000"/>
                </a:lnTo>
                <a:lnTo>
                  <a:pt x="48955" y="60368"/>
                </a:lnTo>
                <a:lnTo>
                  <a:pt x="61094" y="0"/>
                </a:lnTo>
                <a:lnTo>
                  <a:pt x="49353" y="736"/>
                </a:lnTo>
                <a:lnTo>
                  <a:pt x="24477" y="59631"/>
                </a:lnTo>
                <a:lnTo>
                  <a:pt x="24676" y="1472"/>
                </a:lnTo>
                <a:lnTo>
                  <a:pt x="24676" y="1472"/>
                </a:lnTo>
                <a:lnTo>
                  <a:pt x="12139" y="736"/>
                </a:lnTo>
                <a:lnTo>
                  <a:pt x="0" y="1472"/>
                </a:lnTo>
              </a:path>
            </a:pathLst>
          </a:custGeom>
          <a:noFill/>
          <a:ln w="9525" cap="flat" cmpd="sng">
            <a:solidFill>
              <a:srgbClr val="A5A5A5"/>
            </a:solidFill>
            <a:prstDash val="dash"/>
            <a:miter lim="8000"/>
            <a:headEnd type="none" w="sm" len="sm"/>
            <a:tailEnd type="none" w="sm" len="sm"/>
          </a:ln>
        </p:spPr>
        <p:txBody>
          <a:bodyPr spcFirstLastPara="1" wrap="square" lIns="146280" tIns="73120" rIns="146280" bIns="73120" anchor="ctr" anchorCtr="0">
            <a:noAutofit/>
          </a:bodyPr>
          <a:lstStyle/>
          <a:p>
            <a:pPr algn="ctr">
              <a:spcBef>
                <a:spcPts val="0"/>
              </a:spcBef>
              <a:spcAft>
                <a:spcPts val="0"/>
              </a:spcAft>
            </a:pPr>
            <a:endParaRPr sz="5530">
              <a:solidFill>
                <a:srgbClr val="000000"/>
              </a:solidFill>
              <a:latin typeface="Calibri"/>
              <a:ea typeface="Calibri"/>
              <a:cs typeface="Calibri"/>
              <a:sym typeface="Calibri"/>
            </a:endParaRPr>
          </a:p>
        </p:txBody>
      </p:sp>
      <p:pic>
        <p:nvPicPr>
          <p:cNvPr id="844" name="Google Shape;844;p64"/>
          <p:cNvPicPr preferRelativeResize="0"/>
          <p:nvPr/>
        </p:nvPicPr>
        <p:blipFill rotWithShape="1">
          <a:blip r:embed="rId3">
            <a:alphaModFix/>
          </a:blip>
          <a:srcRect/>
          <a:stretch/>
        </p:blipFill>
        <p:spPr>
          <a:xfrm>
            <a:off x="904118" y="2098205"/>
            <a:ext cx="572640" cy="630720"/>
          </a:xfrm>
          <a:prstGeom prst="rect">
            <a:avLst/>
          </a:prstGeom>
          <a:noFill/>
          <a:ln>
            <a:noFill/>
          </a:ln>
        </p:spPr>
      </p:pic>
      <p:pic>
        <p:nvPicPr>
          <p:cNvPr id="845" name="Google Shape;845;p64"/>
          <p:cNvPicPr preferRelativeResize="0"/>
          <p:nvPr/>
        </p:nvPicPr>
        <p:blipFill rotWithShape="1">
          <a:blip r:embed="rId4">
            <a:alphaModFix/>
          </a:blip>
          <a:srcRect/>
          <a:stretch/>
        </p:blipFill>
        <p:spPr>
          <a:xfrm>
            <a:off x="4403984" y="2098205"/>
            <a:ext cx="572640" cy="630720"/>
          </a:xfrm>
          <a:prstGeom prst="rect">
            <a:avLst/>
          </a:prstGeom>
          <a:noFill/>
          <a:ln>
            <a:noFill/>
          </a:ln>
        </p:spPr>
      </p:pic>
      <p:pic>
        <p:nvPicPr>
          <p:cNvPr id="846" name="Google Shape;846;p64"/>
          <p:cNvPicPr preferRelativeResize="0"/>
          <p:nvPr/>
        </p:nvPicPr>
        <p:blipFill rotWithShape="1">
          <a:blip r:embed="rId5">
            <a:alphaModFix/>
          </a:blip>
          <a:srcRect/>
          <a:stretch/>
        </p:blipFill>
        <p:spPr>
          <a:xfrm>
            <a:off x="5278950"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47" name="Google Shape;847;p64"/>
          <p:cNvPicPr preferRelativeResize="0"/>
          <p:nvPr/>
        </p:nvPicPr>
        <p:blipFill rotWithShape="1">
          <a:blip r:embed="rId6">
            <a:alphaModFix/>
          </a:blip>
          <a:srcRect/>
          <a:stretch/>
        </p:blipFill>
        <p:spPr>
          <a:xfrm>
            <a:off x="1779085" y="2098205"/>
            <a:ext cx="572640" cy="630720"/>
          </a:xfrm>
          <a:prstGeom prst="rect">
            <a:avLst/>
          </a:prstGeom>
          <a:noFill/>
          <a:ln>
            <a:noFill/>
          </a:ln>
        </p:spPr>
      </p:pic>
      <p:pic>
        <p:nvPicPr>
          <p:cNvPr id="848" name="Google Shape;848;p64"/>
          <p:cNvPicPr preferRelativeResize="0"/>
          <p:nvPr/>
        </p:nvPicPr>
        <p:blipFill rotWithShape="1">
          <a:blip r:embed="rId7">
            <a:alphaModFix/>
          </a:blip>
          <a:srcRect/>
          <a:stretch/>
        </p:blipFill>
        <p:spPr>
          <a:xfrm>
            <a:off x="2654051" y="2098205"/>
            <a:ext cx="572640" cy="630720"/>
          </a:xfrm>
          <a:prstGeom prst="rect">
            <a:avLst/>
          </a:prstGeom>
          <a:noFill/>
          <a:ln>
            <a:noFill/>
          </a:ln>
        </p:spPr>
      </p:pic>
      <p:pic>
        <p:nvPicPr>
          <p:cNvPr id="849" name="Google Shape;849;p64"/>
          <p:cNvPicPr preferRelativeResize="0"/>
          <p:nvPr/>
        </p:nvPicPr>
        <p:blipFill rotWithShape="1">
          <a:blip r:embed="rId8">
            <a:alphaModFix/>
          </a:blip>
          <a:srcRect/>
          <a:stretch/>
        </p:blipFill>
        <p:spPr>
          <a:xfrm>
            <a:off x="3529018" y="2098205"/>
            <a:ext cx="572640" cy="630720"/>
          </a:xfrm>
          <a:prstGeom prst="rect">
            <a:avLst/>
          </a:prstGeom>
          <a:noFill/>
          <a:ln>
            <a:noFill/>
          </a:ln>
        </p:spPr>
      </p:pic>
      <p:pic>
        <p:nvPicPr>
          <p:cNvPr id="850" name="Google Shape;850;p64"/>
          <p:cNvPicPr preferRelativeResize="0"/>
          <p:nvPr/>
        </p:nvPicPr>
        <p:blipFill rotWithShape="1">
          <a:blip r:embed="rId9">
            <a:alphaModFix/>
          </a:blip>
          <a:srcRect/>
          <a:stretch/>
        </p:blipFill>
        <p:spPr>
          <a:xfrm>
            <a:off x="8778814"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1" name="Google Shape;851;p64"/>
          <p:cNvPicPr preferRelativeResize="0"/>
          <p:nvPr/>
        </p:nvPicPr>
        <p:blipFill rotWithShape="1">
          <a:blip r:embed="rId10">
            <a:alphaModFix/>
          </a:blip>
          <a:srcRect/>
          <a:stretch/>
        </p:blipFill>
        <p:spPr>
          <a:xfrm>
            <a:off x="2945707"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2" name="Google Shape;852;p64"/>
          <p:cNvPicPr preferRelativeResize="0"/>
          <p:nvPr/>
        </p:nvPicPr>
        <p:blipFill rotWithShape="1">
          <a:blip r:embed="rId11">
            <a:alphaModFix/>
          </a:blip>
          <a:srcRect/>
          <a:stretch/>
        </p:blipFill>
        <p:spPr>
          <a:xfrm>
            <a:off x="1779085"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3" name="Google Shape;853;p64"/>
          <p:cNvPicPr preferRelativeResize="0"/>
          <p:nvPr/>
        </p:nvPicPr>
        <p:blipFill rotWithShape="1">
          <a:blip r:embed="rId12">
            <a:alphaModFix/>
          </a:blip>
          <a:srcRect/>
          <a:stretch/>
        </p:blipFill>
        <p:spPr>
          <a:xfrm>
            <a:off x="9653781"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4" name="Google Shape;854;p64"/>
          <p:cNvPicPr preferRelativeResize="0"/>
          <p:nvPr/>
        </p:nvPicPr>
        <p:blipFill rotWithShape="1">
          <a:blip r:embed="rId13">
            <a:alphaModFix/>
          </a:blip>
          <a:srcRect/>
          <a:stretch/>
        </p:blipFill>
        <p:spPr>
          <a:xfrm>
            <a:off x="8778814"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5" name="Google Shape;855;p64"/>
          <p:cNvPicPr preferRelativeResize="0"/>
          <p:nvPr/>
        </p:nvPicPr>
        <p:blipFill rotWithShape="1">
          <a:blip r:embed="rId14">
            <a:alphaModFix/>
          </a:blip>
          <a:srcRect/>
          <a:stretch/>
        </p:blipFill>
        <p:spPr>
          <a:xfrm>
            <a:off x="1924914"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6" name="Google Shape;856;p64"/>
          <p:cNvPicPr preferRelativeResize="0"/>
          <p:nvPr/>
        </p:nvPicPr>
        <p:blipFill rotWithShape="1">
          <a:blip r:embed="rId15">
            <a:alphaModFix/>
          </a:blip>
          <a:srcRect/>
          <a:stretch/>
        </p:blipFill>
        <p:spPr>
          <a:xfrm>
            <a:off x="2654051"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7" name="Google Shape;857;p64"/>
          <p:cNvPicPr preferRelativeResize="0"/>
          <p:nvPr/>
        </p:nvPicPr>
        <p:blipFill rotWithShape="1">
          <a:blip r:embed="rId16">
            <a:alphaModFix/>
          </a:blip>
          <a:srcRect/>
          <a:stretch/>
        </p:blipFill>
        <p:spPr>
          <a:xfrm>
            <a:off x="3529018"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8" name="Google Shape;858;p64"/>
          <p:cNvPicPr preferRelativeResize="0"/>
          <p:nvPr/>
        </p:nvPicPr>
        <p:blipFill rotWithShape="1">
          <a:blip r:embed="rId17">
            <a:alphaModFix/>
          </a:blip>
          <a:srcRect/>
          <a:stretch/>
        </p:blipFill>
        <p:spPr>
          <a:xfrm>
            <a:off x="13153637"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59" name="Google Shape;859;p64"/>
          <p:cNvPicPr preferRelativeResize="0"/>
          <p:nvPr/>
        </p:nvPicPr>
        <p:blipFill rotWithShape="1">
          <a:blip r:embed="rId18">
            <a:alphaModFix/>
          </a:blip>
          <a:srcRect/>
          <a:stretch/>
        </p:blipFill>
        <p:spPr>
          <a:xfrm>
            <a:off x="12278678"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0" name="Google Shape;860;p64"/>
          <p:cNvPicPr preferRelativeResize="0"/>
          <p:nvPr/>
        </p:nvPicPr>
        <p:blipFill rotWithShape="1">
          <a:blip r:embed="rId19">
            <a:alphaModFix/>
          </a:blip>
          <a:srcRect/>
          <a:stretch/>
        </p:blipFill>
        <p:spPr>
          <a:xfrm>
            <a:off x="10528746"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1" name="Google Shape;861;p64"/>
          <p:cNvPicPr preferRelativeResize="0"/>
          <p:nvPr/>
        </p:nvPicPr>
        <p:blipFill rotWithShape="1">
          <a:blip r:embed="rId20">
            <a:alphaModFix/>
          </a:blip>
          <a:srcRect/>
          <a:stretch/>
        </p:blipFill>
        <p:spPr>
          <a:xfrm>
            <a:off x="9653781"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2" name="Google Shape;862;p64"/>
          <p:cNvPicPr preferRelativeResize="0"/>
          <p:nvPr/>
        </p:nvPicPr>
        <p:blipFill rotWithShape="1">
          <a:blip r:embed="rId21">
            <a:alphaModFix/>
          </a:blip>
          <a:srcRect/>
          <a:stretch/>
        </p:blipFill>
        <p:spPr>
          <a:xfrm>
            <a:off x="6153915" y="3344299"/>
            <a:ext cx="572640" cy="630720"/>
          </a:xfrm>
          <a:prstGeom prst="rect">
            <a:avLst/>
          </a:prstGeom>
          <a:noFill/>
          <a:ln>
            <a:noFill/>
          </a:ln>
        </p:spPr>
      </p:pic>
      <p:pic>
        <p:nvPicPr>
          <p:cNvPr id="863" name="Google Shape;863;p64"/>
          <p:cNvPicPr preferRelativeResize="0"/>
          <p:nvPr/>
        </p:nvPicPr>
        <p:blipFill rotWithShape="1">
          <a:blip r:embed="rId22">
            <a:alphaModFix/>
          </a:blip>
          <a:srcRect/>
          <a:stretch/>
        </p:blipFill>
        <p:spPr>
          <a:xfrm>
            <a:off x="904118"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4" name="Google Shape;864;p64"/>
          <p:cNvPicPr preferRelativeResize="0"/>
          <p:nvPr/>
        </p:nvPicPr>
        <p:blipFill rotWithShape="1">
          <a:blip r:embed="rId23">
            <a:alphaModFix/>
          </a:blip>
          <a:srcRect/>
          <a:stretch/>
        </p:blipFill>
        <p:spPr>
          <a:xfrm>
            <a:off x="9653781"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5" name="Google Shape;865;p64"/>
          <p:cNvPicPr preferRelativeResize="0"/>
          <p:nvPr/>
        </p:nvPicPr>
        <p:blipFill rotWithShape="1">
          <a:blip r:embed="rId24">
            <a:alphaModFix/>
          </a:blip>
          <a:srcRect/>
          <a:stretch/>
        </p:blipFill>
        <p:spPr>
          <a:xfrm>
            <a:off x="8778814"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6" name="Google Shape;866;p64"/>
          <p:cNvPicPr preferRelativeResize="0"/>
          <p:nvPr/>
        </p:nvPicPr>
        <p:blipFill rotWithShape="1">
          <a:blip r:embed="rId25">
            <a:alphaModFix/>
          </a:blip>
          <a:srcRect/>
          <a:stretch/>
        </p:blipFill>
        <p:spPr>
          <a:xfrm>
            <a:off x="7028882"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7" name="Google Shape;867;p64"/>
          <p:cNvPicPr preferRelativeResize="0"/>
          <p:nvPr/>
        </p:nvPicPr>
        <p:blipFill rotWithShape="1">
          <a:blip r:embed="rId26">
            <a:alphaModFix/>
          </a:blip>
          <a:srcRect/>
          <a:stretch/>
        </p:blipFill>
        <p:spPr>
          <a:xfrm>
            <a:off x="7903848"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8" name="Google Shape;868;p64"/>
          <p:cNvPicPr preferRelativeResize="0"/>
          <p:nvPr/>
        </p:nvPicPr>
        <p:blipFill rotWithShape="1">
          <a:blip r:embed="rId27">
            <a:alphaModFix/>
          </a:blip>
          <a:srcRect/>
          <a:stretch/>
        </p:blipFill>
        <p:spPr>
          <a:xfrm>
            <a:off x="3529018"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69" name="Google Shape;869;p64"/>
          <p:cNvPicPr preferRelativeResize="0"/>
          <p:nvPr/>
        </p:nvPicPr>
        <p:blipFill rotWithShape="1">
          <a:blip r:embed="rId28">
            <a:alphaModFix/>
          </a:blip>
          <a:srcRect/>
          <a:stretch/>
        </p:blipFill>
        <p:spPr>
          <a:xfrm>
            <a:off x="904118"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0" name="Google Shape;870;p64"/>
          <p:cNvPicPr preferRelativeResize="0"/>
          <p:nvPr/>
        </p:nvPicPr>
        <p:blipFill rotWithShape="1">
          <a:blip r:embed="rId29">
            <a:alphaModFix/>
          </a:blip>
          <a:srcRect/>
          <a:stretch/>
        </p:blipFill>
        <p:spPr>
          <a:xfrm>
            <a:off x="1779085"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1" name="Google Shape;871;p64"/>
          <p:cNvPicPr preferRelativeResize="0"/>
          <p:nvPr/>
        </p:nvPicPr>
        <p:blipFill rotWithShape="1">
          <a:blip r:embed="rId30">
            <a:alphaModFix/>
          </a:blip>
          <a:srcRect/>
          <a:stretch/>
        </p:blipFill>
        <p:spPr>
          <a:xfrm>
            <a:off x="2654051"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2" name="Google Shape;872;p64"/>
          <p:cNvPicPr preferRelativeResize="0"/>
          <p:nvPr/>
        </p:nvPicPr>
        <p:blipFill rotWithShape="1">
          <a:blip r:embed="rId31">
            <a:alphaModFix/>
          </a:blip>
          <a:srcRect/>
          <a:stretch/>
        </p:blipFill>
        <p:spPr>
          <a:xfrm>
            <a:off x="12132851"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3" name="Google Shape;873;p64"/>
          <p:cNvPicPr preferRelativeResize="0"/>
          <p:nvPr/>
        </p:nvPicPr>
        <p:blipFill rotWithShape="1">
          <a:blip r:embed="rId32">
            <a:alphaModFix/>
          </a:blip>
          <a:srcRect/>
          <a:stretch/>
        </p:blipFill>
        <p:spPr>
          <a:xfrm>
            <a:off x="10528746"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4" name="Google Shape;874;p64"/>
          <p:cNvPicPr preferRelativeResize="0"/>
          <p:nvPr/>
        </p:nvPicPr>
        <p:blipFill rotWithShape="1">
          <a:blip r:embed="rId33">
            <a:alphaModFix/>
          </a:blip>
          <a:srcRect/>
          <a:stretch/>
        </p:blipFill>
        <p:spPr>
          <a:xfrm>
            <a:off x="12278678"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5" name="Google Shape;875;p64"/>
          <p:cNvPicPr preferRelativeResize="0"/>
          <p:nvPr/>
        </p:nvPicPr>
        <p:blipFill rotWithShape="1">
          <a:blip r:embed="rId34">
            <a:alphaModFix/>
          </a:blip>
          <a:srcRect/>
          <a:stretch/>
        </p:blipFill>
        <p:spPr>
          <a:xfrm>
            <a:off x="10528746"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6" name="Google Shape;876;p64"/>
          <p:cNvPicPr preferRelativeResize="0"/>
          <p:nvPr/>
        </p:nvPicPr>
        <p:blipFill rotWithShape="1">
          <a:blip r:embed="rId35">
            <a:alphaModFix/>
          </a:blip>
          <a:srcRect/>
          <a:stretch/>
        </p:blipFill>
        <p:spPr>
          <a:xfrm>
            <a:off x="4403984"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7" name="Google Shape;877;p64"/>
          <p:cNvPicPr preferRelativeResize="0"/>
          <p:nvPr/>
        </p:nvPicPr>
        <p:blipFill rotWithShape="1">
          <a:blip r:embed="rId36">
            <a:alphaModFix/>
          </a:blip>
          <a:srcRect/>
          <a:stretch/>
        </p:blipFill>
        <p:spPr>
          <a:xfrm>
            <a:off x="11403712"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8" name="Google Shape;878;p64"/>
          <p:cNvPicPr preferRelativeResize="0"/>
          <p:nvPr/>
        </p:nvPicPr>
        <p:blipFill rotWithShape="1">
          <a:blip r:embed="rId37">
            <a:alphaModFix/>
          </a:blip>
          <a:srcRect/>
          <a:stretch/>
        </p:blipFill>
        <p:spPr>
          <a:xfrm>
            <a:off x="9653781"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79" name="Google Shape;879;p64"/>
          <p:cNvPicPr preferRelativeResize="0"/>
          <p:nvPr/>
        </p:nvPicPr>
        <p:blipFill rotWithShape="1">
          <a:blip r:embed="rId38">
            <a:alphaModFix/>
          </a:blip>
          <a:srcRect/>
          <a:stretch/>
        </p:blipFill>
        <p:spPr>
          <a:xfrm>
            <a:off x="10091264"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0" name="Google Shape;880;p64"/>
          <p:cNvPicPr preferRelativeResize="0"/>
          <p:nvPr/>
        </p:nvPicPr>
        <p:blipFill rotWithShape="1">
          <a:blip r:embed="rId39">
            <a:alphaModFix/>
          </a:blip>
          <a:srcRect/>
          <a:stretch/>
        </p:blipFill>
        <p:spPr>
          <a:xfrm>
            <a:off x="904118"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1" name="Google Shape;881;p64"/>
          <p:cNvPicPr preferRelativeResize="0"/>
          <p:nvPr/>
        </p:nvPicPr>
        <p:blipFill rotWithShape="1">
          <a:blip r:embed="rId40">
            <a:alphaModFix/>
          </a:blip>
          <a:srcRect/>
          <a:stretch/>
        </p:blipFill>
        <p:spPr>
          <a:xfrm>
            <a:off x="11403712"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2" name="Google Shape;882;p64"/>
          <p:cNvPicPr preferRelativeResize="0"/>
          <p:nvPr/>
        </p:nvPicPr>
        <p:blipFill rotWithShape="1">
          <a:blip r:embed="rId41">
            <a:alphaModFix/>
          </a:blip>
          <a:srcRect/>
          <a:stretch/>
        </p:blipFill>
        <p:spPr>
          <a:xfrm>
            <a:off x="13153637"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3" name="Google Shape;883;p64"/>
          <p:cNvPicPr preferRelativeResize="0"/>
          <p:nvPr/>
        </p:nvPicPr>
        <p:blipFill rotWithShape="1">
          <a:blip r:embed="rId42">
            <a:alphaModFix/>
          </a:blip>
          <a:srcRect/>
          <a:stretch/>
        </p:blipFill>
        <p:spPr>
          <a:xfrm>
            <a:off x="11112058"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4" name="Google Shape;884;p64"/>
          <p:cNvPicPr preferRelativeResize="0"/>
          <p:nvPr/>
        </p:nvPicPr>
        <p:blipFill rotWithShape="1">
          <a:blip r:embed="rId43">
            <a:alphaModFix/>
          </a:blip>
          <a:srcRect/>
          <a:stretch/>
        </p:blipFill>
        <p:spPr>
          <a:xfrm>
            <a:off x="11403712"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5" name="Google Shape;885;p64"/>
          <p:cNvPicPr preferRelativeResize="0"/>
          <p:nvPr/>
        </p:nvPicPr>
        <p:blipFill rotWithShape="1">
          <a:blip r:embed="rId44">
            <a:alphaModFix/>
          </a:blip>
          <a:srcRect/>
          <a:stretch/>
        </p:blipFill>
        <p:spPr>
          <a:xfrm>
            <a:off x="904118"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6" name="Google Shape;886;p64"/>
          <p:cNvPicPr preferRelativeResize="0"/>
          <p:nvPr/>
        </p:nvPicPr>
        <p:blipFill rotWithShape="1">
          <a:blip r:embed="rId9">
            <a:alphaModFix/>
          </a:blip>
          <a:srcRect/>
          <a:stretch/>
        </p:blipFill>
        <p:spPr>
          <a:xfrm>
            <a:off x="6153915"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7" name="Google Shape;887;p64"/>
          <p:cNvPicPr preferRelativeResize="0"/>
          <p:nvPr/>
        </p:nvPicPr>
        <p:blipFill rotWithShape="1">
          <a:blip r:embed="rId45">
            <a:alphaModFix/>
          </a:blip>
          <a:srcRect/>
          <a:stretch/>
        </p:blipFill>
        <p:spPr>
          <a:xfrm>
            <a:off x="5278950"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8" name="Google Shape;888;p64"/>
          <p:cNvPicPr preferRelativeResize="0"/>
          <p:nvPr/>
        </p:nvPicPr>
        <p:blipFill rotWithShape="1">
          <a:blip r:embed="rId10">
            <a:alphaModFix/>
          </a:blip>
          <a:srcRect/>
          <a:stretch/>
        </p:blipFill>
        <p:spPr>
          <a:xfrm>
            <a:off x="4403984"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89" name="Google Shape;889;p64"/>
          <p:cNvPicPr preferRelativeResize="0"/>
          <p:nvPr/>
        </p:nvPicPr>
        <p:blipFill rotWithShape="1">
          <a:blip r:embed="rId46">
            <a:alphaModFix/>
          </a:blip>
          <a:srcRect/>
          <a:stretch/>
        </p:blipFill>
        <p:spPr>
          <a:xfrm>
            <a:off x="4403984"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0" name="Google Shape;890;p64"/>
          <p:cNvPicPr preferRelativeResize="0"/>
          <p:nvPr/>
        </p:nvPicPr>
        <p:blipFill rotWithShape="1">
          <a:blip r:embed="rId47">
            <a:alphaModFix/>
          </a:blip>
          <a:srcRect/>
          <a:stretch/>
        </p:blipFill>
        <p:spPr>
          <a:xfrm>
            <a:off x="4987294"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1" name="Google Shape;891;p64"/>
          <p:cNvPicPr preferRelativeResize="0"/>
          <p:nvPr/>
        </p:nvPicPr>
        <p:blipFill rotWithShape="1">
          <a:blip r:embed="rId48">
            <a:alphaModFix/>
          </a:blip>
          <a:srcRect/>
          <a:stretch/>
        </p:blipFill>
        <p:spPr>
          <a:xfrm>
            <a:off x="2654051"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2" name="Google Shape;892;p64"/>
          <p:cNvPicPr preferRelativeResize="0"/>
          <p:nvPr/>
        </p:nvPicPr>
        <p:blipFill rotWithShape="1">
          <a:blip r:embed="rId49">
            <a:alphaModFix/>
          </a:blip>
          <a:srcRect/>
          <a:stretch/>
        </p:blipFill>
        <p:spPr>
          <a:xfrm>
            <a:off x="6008088"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3" name="Google Shape;893;p64"/>
          <p:cNvPicPr preferRelativeResize="0"/>
          <p:nvPr/>
        </p:nvPicPr>
        <p:blipFill rotWithShape="1">
          <a:blip r:embed="rId50">
            <a:alphaModFix/>
          </a:blip>
          <a:srcRect/>
          <a:stretch/>
        </p:blipFill>
        <p:spPr>
          <a:xfrm>
            <a:off x="7028882"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4" name="Google Shape;894;p64"/>
          <p:cNvPicPr preferRelativeResize="0"/>
          <p:nvPr/>
        </p:nvPicPr>
        <p:blipFill rotWithShape="1">
          <a:blip r:embed="rId51">
            <a:alphaModFix/>
          </a:blip>
          <a:srcRect/>
          <a:stretch/>
        </p:blipFill>
        <p:spPr>
          <a:xfrm>
            <a:off x="3529018"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5" name="Google Shape;895;p64"/>
          <p:cNvPicPr preferRelativeResize="0"/>
          <p:nvPr/>
        </p:nvPicPr>
        <p:blipFill rotWithShape="1">
          <a:blip r:embed="rId52">
            <a:alphaModFix/>
          </a:blip>
          <a:srcRect/>
          <a:stretch/>
        </p:blipFill>
        <p:spPr>
          <a:xfrm>
            <a:off x="7028882"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6" name="Google Shape;896;p64"/>
          <p:cNvPicPr preferRelativeResize="0"/>
          <p:nvPr/>
        </p:nvPicPr>
        <p:blipFill rotWithShape="1">
          <a:blip r:embed="rId53">
            <a:alphaModFix/>
          </a:blip>
          <a:srcRect/>
          <a:stretch/>
        </p:blipFill>
        <p:spPr>
          <a:xfrm>
            <a:off x="5278950"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7" name="Google Shape;897;p64"/>
          <p:cNvPicPr preferRelativeResize="0"/>
          <p:nvPr/>
        </p:nvPicPr>
        <p:blipFill rotWithShape="1">
          <a:blip r:embed="rId54">
            <a:alphaModFix/>
          </a:blip>
          <a:srcRect/>
          <a:stretch/>
        </p:blipFill>
        <p:spPr>
          <a:xfrm>
            <a:off x="13153637"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8" name="Google Shape;898;p64"/>
          <p:cNvPicPr preferRelativeResize="0"/>
          <p:nvPr/>
        </p:nvPicPr>
        <p:blipFill rotWithShape="1">
          <a:blip r:embed="rId55">
            <a:alphaModFix/>
          </a:blip>
          <a:srcRect/>
          <a:stretch/>
        </p:blipFill>
        <p:spPr>
          <a:xfrm>
            <a:off x="7903848"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899" name="Google Shape;899;p64"/>
          <p:cNvPicPr preferRelativeResize="0"/>
          <p:nvPr/>
        </p:nvPicPr>
        <p:blipFill rotWithShape="1">
          <a:blip r:embed="rId56">
            <a:alphaModFix/>
          </a:blip>
          <a:srcRect/>
          <a:stretch/>
        </p:blipFill>
        <p:spPr>
          <a:xfrm>
            <a:off x="12278678"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0" name="Google Shape;900;p64"/>
          <p:cNvPicPr preferRelativeResize="0"/>
          <p:nvPr/>
        </p:nvPicPr>
        <p:blipFill rotWithShape="1">
          <a:blip r:embed="rId11">
            <a:alphaModFix/>
          </a:blip>
          <a:srcRect/>
          <a:stretch/>
        </p:blipFill>
        <p:spPr>
          <a:xfrm>
            <a:off x="12278678"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1" name="Google Shape;901;p64"/>
          <p:cNvPicPr preferRelativeResize="0"/>
          <p:nvPr/>
        </p:nvPicPr>
        <p:blipFill rotWithShape="1">
          <a:blip r:embed="rId57">
            <a:alphaModFix/>
          </a:blip>
          <a:srcRect/>
          <a:stretch/>
        </p:blipFill>
        <p:spPr>
          <a:xfrm>
            <a:off x="3966501"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2" name="Google Shape;902;p64"/>
          <p:cNvPicPr preferRelativeResize="0"/>
          <p:nvPr/>
        </p:nvPicPr>
        <p:blipFill rotWithShape="1">
          <a:blip r:embed="rId58">
            <a:alphaModFix/>
          </a:blip>
          <a:srcRect/>
          <a:stretch/>
        </p:blipFill>
        <p:spPr>
          <a:xfrm>
            <a:off x="7903848"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3" name="Google Shape;903;p64"/>
          <p:cNvPicPr preferRelativeResize="0"/>
          <p:nvPr/>
        </p:nvPicPr>
        <p:blipFill rotWithShape="1">
          <a:blip r:embed="rId59">
            <a:alphaModFix/>
          </a:blip>
          <a:srcRect/>
          <a:stretch/>
        </p:blipFill>
        <p:spPr>
          <a:xfrm>
            <a:off x="10528746" y="2098205"/>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4" name="Google Shape;904;p64"/>
          <p:cNvPicPr preferRelativeResize="0"/>
          <p:nvPr/>
        </p:nvPicPr>
        <p:blipFill rotWithShape="1">
          <a:blip r:embed="rId60">
            <a:alphaModFix/>
          </a:blip>
          <a:srcRect/>
          <a:stretch/>
        </p:blipFill>
        <p:spPr>
          <a:xfrm>
            <a:off x="6153915"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5" name="Google Shape;905;p64"/>
          <p:cNvPicPr preferRelativeResize="0"/>
          <p:nvPr/>
        </p:nvPicPr>
        <p:blipFill rotWithShape="1">
          <a:blip r:embed="rId61">
            <a:alphaModFix/>
          </a:blip>
          <a:srcRect/>
          <a:stretch/>
        </p:blipFill>
        <p:spPr>
          <a:xfrm>
            <a:off x="8049677"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6" name="Google Shape;906;p64"/>
          <p:cNvPicPr preferRelativeResize="0"/>
          <p:nvPr/>
        </p:nvPicPr>
        <p:blipFill rotWithShape="1">
          <a:blip r:embed="rId62">
            <a:alphaModFix/>
          </a:blip>
          <a:srcRect/>
          <a:stretch/>
        </p:blipFill>
        <p:spPr>
          <a:xfrm>
            <a:off x="7903848"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07" name="Google Shape;907;p64"/>
          <p:cNvPicPr preferRelativeResize="0"/>
          <p:nvPr/>
        </p:nvPicPr>
        <p:blipFill rotWithShape="1">
          <a:blip r:embed="rId63">
            <a:alphaModFix/>
          </a:blip>
          <a:srcRect/>
          <a:stretch/>
        </p:blipFill>
        <p:spPr>
          <a:xfrm>
            <a:off x="6153915" y="4648427"/>
            <a:ext cx="572640" cy="630720"/>
          </a:xfrm>
          <a:prstGeom prst="rect">
            <a:avLst/>
          </a:prstGeom>
          <a:noFill/>
          <a:ln>
            <a:noFill/>
          </a:ln>
        </p:spPr>
      </p:pic>
      <p:pic>
        <p:nvPicPr>
          <p:cNvPr id="908" name="Google Shape;908;p64"/>
          <p:cNvPicPr preferRelativeResize="0"/>
          <p:nvPr/>
        </p:nvPicPr>
        <p:blipFill rotWithShape="1">
          <a:blip r:embed="rId64">
            <a:alphaModFix/>
          </a:blip>
          <a:srcRect/>
          <a:stretch/>
        </p:blipFill>
        <p:spPr>
          <a:xfrm>
            <a:off x="13153637" y="2098205"/>
            <a:ext cx="572640" cy="630720"/>
          </a:xfrm>
          <a:prstGeom prst="rect">
            <a:avLst/>
          </a:prstGeom>
          <a:noFill/>
          <a:ln>
            <a:noFill/>
          </a:ln>
        </p:spPr>
      </p:pic>
      <p:pic>
        <p:nvPicPr>
          <p:cNvPr id="909" name="Google Shape;909;p64"/>
          <p:cNvPicPr preferRelativeResize="0"/>
          <p:nvPr/>
        </p:nvPicPr>
        <p:blipFill rotWithShape="1">
          <a:blip r:embed="rId65">
            <a:alphaModFix/>
          </a:blip>
          <a:srcRect/>
          <a:stretch/>
        </p:blipFill>
        <p:spPr>
          <a:xfrm>
            <a:off x="9070470" y="7169000"/>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10" name="Google Shape;910;p64"/>
          <p:cNvPicPr preferRelativeResize="0"/>
          <p:nvPr/>
        </p:nvPicPr>
        <p:blipFill rotWithShape="1">
          <a:blip r:embed="rId66">
            <a:alphaModFix/>
          </a:blip>
          <a:srcRect/>
          <a:stretch/>
        </p:blipFill>
        <p:spPr>
          <a:xfrm>
            <a:off x="8778814" y="5922062"/>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11" name="Google Shape;911;p64"/>
          <p:cNvPicPr preferRelativeResize="0"/>
          <p:nvPr/>
        </p:nvPicPr>
        <p:blipFill rotWithShape="1">
          <a:blip r:embed="rId67">
            <a:alphaModFix/>
          </a:blip>
          <a:srcRect/>
          <a:stretch/>
        </p:blipFill>
        <p:spPr>
          <a:xfrm>
            <a:off x="5278950" y="5922062"/>
            <a:ext cx="572640" cy="630720"/>
          </a:xfrm>
          <a:prstGeom prst="rect">
            <a:avLst/>
          </a:prstGeom>
          <a:noFill/>
          <a:ln>
            <a:noFill/>
          </a:ln>
        </p:spPr>
      </p:pic>
      <p:pic>
        <p:nvPicPr>
          <p:cNvPr id="912" name="Google Shape;912;p64"/>
          <p:cNvPicPr preferRelativeResize="0"/>
          <p:nvPr/>
        </p:nvPicPr>
        <p:blipFill rotWithShape="1">
          <a:blip r:embed="rId68">
            <a:alphaModFix/>
          </a:blip>
          <a:srcRect/>
          <a:stretch/>
        </p:blipFill>
        <p:spPr>
          <a:xfrm>
            <a:off x="7028882"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13" name="Google Shape;913;p64"/>
          <p:cNvPicPr preferRelativeResize="0"/>
          <p:nvPr/>
        </p:nvPicPr>
        <p:blipFill rotWithShape="1">
          <a:blip r:embed="rId69">
            <a:alphaModFix/>
          </a:blip>
          <a:srcRect/>
          <a:stretch/>
        </p:blipFill>
        <p:spPr>
          <a:xfrm>
            <a:off x="1779085"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14" name="Google Shape;914;p64"/>
          <p:cNvPicPr preferRelativeResize="0"/>
          <p:nvPr/>
        </p:nvPicPr>
        <p:blipFill rotWithShape="1">
          <a:blip r:embed="rId44">
            <a:alphaModFix/>
          </a:blip>
          <a:srcRect/>
          <a:stretch/>
        </p:blipFill>
        <p:spPr>
          <a:xfrm>
            <a:off x="11403712" y="4648427"/>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15" name="Google Shape;915;p64"/>
          <p:cNvPicPr preferRelativeResize="0"/>
          <p:nvPr/>
        </p:nvPicPr>
        <p:blipFill rotWithShape="1">
          <a:blip r:embed="rId70">
            <a:alphaModFix/>
          </a:blip>
          <a:srcRect/>
          <a:stretch/>
        </p:blipFill>
        <p:spPr>
          <a:xfrm>
            <a:off x="13153637" y="3344299"/>
            <a:ext cx="572640" cy="630720"/>
          </a:xfrm>
          <a:prstGeom prst="rect">
            <a:avLst/>
          </a:prstGeom>
          <a:noFill/>
          <a:ln>
            <a:noFill/>
          </a:ln>
          <a:effectLst>
            <a:outerShdw blurRad="292100" dist="38100" dir="2700000" sx="105999" sy="105999" algn="tl" rotWithShape="0">
              <a:srgbClr val="000000">
                <a:alpha val="40000"/>
              </a:srgbClr>
            </a:outerShdw>
          </a:effectLst>
        </p:spPr>
      </p:pic>
      <p:pic>
        <p:nvPicPr>
          <p:cNvPr id="916" name="Google Shape;916;p64"/>
          <p:cNvPicPr preferRelativeResize="0"/>
          <p:nvPr/>
        </p:nvPicPr>
        <p:blipFill rotWithShape="1">
          <a:blip r:embed="rId3">
            <a:alphaModFix/>
          </a:blip>
          <a:srcRect/>
          <a:stretch/>
        </p:blipFill>
        <p:spPr>
          <a:xfrm>
            <a:off x="916488" y="2095064"/>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17" name="Google Shape;917;p64"/>
          <p:cNvPicPr preferRelativeResize="0"/>
          <p:nvPr/>
        </p:nvPicPr>
        <p:blipFill rotWithShape="1">
          <a:blip r:embed="rId71">
            <a:alphaModFix/>
          </a:blip>
          <a:srcRect/>
          <a:stretch/>
        </p:blipFill>
        <p:spPr>
          <a:xfrm>
            <a:off x="7042786" y="2122718"/>
            <a:ext cx="572640" cy="630720"/>
          </a:xfrm>
          <a:prstGeom prst="rect">
            <a:avLst/>
          </a:prstGeom>
          <a:noFill/>
          <a:ln>
            <a:noFill/>
          </a:ln>
        </p:spPr>
      </p:pic>
      <p:pic>
        <p:nvPicPr>
          <p:cNvPr id="918" name="Google Shape;918;p64"/>
          <p:cNvPicPr preferRelativeResize="0"/>
          <p:nvPr/>
        </p:nvPicPr>
        <p:blipFill rotWithShape="1">
          <a:blip r:embed="rId4">
            <a:alphaModFix/>
          </a:blip>
          <a:srcRect/>
          <a:stretch/>
        </p:blipFill>
        <p:spPr>
          <a:xfrm>
            <a:off x="4401133" y="2079360"/>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19" name="Google Shape;919;p64"/>
          <p:cNvPicPr preferRelativeResize="0"/>
          <p:nvPr/>
        </p:nvPicPr>
        <p:blipFill rotWithShape="1">
          <a:blip r:embed="rId6">
            <a:alphaModFix/>
          </a:blip>
          <a:srcRect/>
          <a:stretch/>
        </p:blipFill>
        <p:spPr>
          <a:xfrm>
            <a:off x="1776234" y="2079360"/>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0" name="Google Shape;920;p64"/>
          <p:cNvPicPr preferRelativeResize="0"/>
          <p:nvPr/>
        </p:nvPicPr>
        <p:blipFill rotWithShape="1">
          <a:blip r:embed="rId7">
            <a:alphaModFix/>
          </a:blip>
          <a:srcRect/>
          <a:stretch/>
        </p:blipFill>
        <p:spPr>
          <a:xfrm>
            <a:off x="2651200" y="2079360"/>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1" name="Google Shape;921;p64"/>
          <p:cNvPicPr preferRelativeResize="0"/>
          <p:nvPr/>
        </p:nvPicPr>
        <p:blipFill rotWithShape="1">
          <a:blip r:embed="rId8">
            <a:alphaModFix/>
          </a:blip>
          <a:srcRect/>
          <a:stretch/>
        </p:blipFill>
        <p:spPr>
          <a:xfrm>
            <a:off x="3526166" y="2079360"/>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2" name="Google Shape;922;p64"/>
          <p:cNvPicPr preferRelativeResize="0"/>
          <p:nvPr/>
        </p:nvPicPr>
        <p:blipFill rotWithShape="1">
          <a:blip r:embed="rId21">
            <a:alphaModFix/>
          </a:blip>
          <a:srcRect/>
          <a:stretch/>
        </p:blipFill>
        <p:spPr>
          <a:xfrm>
            <a:off x="6151066" y="3325454"/>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3" name="Google Shape;923;p64"/>
          <p:cNvPicPr preferRelativeResize="0"/>
          <p:nvPr/>
        </p:nvPicPr>
        <p:blipFill rotWithShape="1">
          <a:blip r:embed="rId63">
            <a:alphaModFix/>
          </a:blip>
          <a:srcRect/>
          <a:stretch/>
        </p:blipFill>
        <p:spPr>
          <a:xfrm>
            <a:off x="6151066" y="4629582"/>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4" name="Google Shape;924;p64"/>
          <p:cNvPicPr preferRelativeResize="0"/>
          <p:nvPr/>
        </p:nvPicPr>
        <p:blipFill rotWithShape="1">
          <a:blip r:embed="rId64">
            <a:alphaModFix/>
          </a:blip>
          <a:srcRect/>
          <a:stretch/>
        </p:blipFill>
        <p:spPr>
          <a:xfrm>
            <a:off x="13150787" y="2079360"/>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5" name="Google Shape;925;p64"/>
          <p:cNvPicPr preferRelativeResize="0"/>
          <p:nvPr/>
        </p:nvPicPr>
        <p:blipFill rotWithShape="1">
          <a:blip r:embed="rId67">
            <a:alphaModFix/>
          </a:blip>
          <a:srcRect/>
          <a:stretch/>
        </p:blipFill>
        <p:spPr>
          <a:xfrm>
            <a:off x="5276099" y="5903218"/>
            <a:ext cx="572640" cy="630720"/>
          </a:xfrm>
          <a:prstGeom prst="rect">
            <a:avLst/>
          </a:prstGeom>
          <a:noFill/>
          <a:ln>
            <a:noFill/>
          </a:ln>
          <a:effectLst>
            <a:outerShdw blurRad="292100" dist="38100" dir="2700000" sx="125000" sy="125000" algn="tl" rotWithShape="0">
              <a:srgbClr val="000000">
                <a:alpha val="40000"/>
              </a:srgbClr>
            </a:outerShdw>
          </a:effectLst>
        </p:spPr>
      </p:pic>
      <p:pic>
        <p:nvPicPr>
          <p:cNvPr id="926" name="Google Shape;926;p64"/>
          <p:cNvPicPr preferRelativeResize="0"/>
          <p:nvPr/>
        </p:nvPicPr>
        <p:blipFill rotWithShape="1">
          <a:blip r:embed="rId71">
            <a:alphaModFix/>
          </a:blip>
          <a:srcRect/>
          <a:stretch/>
        </p:blipFill>
        <p:spPr>
          <a:xfrm>
            <a:off x="7039934" y="2103874"/>
            <a:ext cx="572640" cy="630720"/>
          </a:xfrm>
          <a:prstGeom prst="rect">
            <a:avLst/>
          </a:prstGeom>
          <a:noFill/>
          <a:ln>
            <a:noFill/>
          </a:ln>
          <a:effectLst>
            <a:outerShdw blurRad="292100" dist="38100" dir="2700000" sx="125000" sy="125000" algn="tl" rotWithShape="0">
              <a:srgbClr val="000000">
                <a:alpha val="40000"/>
              </a:srgbClr>
            </a:outerShdw>
          </a:effectLst>
        </p:spPr>
      </p:pic>
      <p:sp>
        <p:nvSpPr>
          <p:cNvPr id="927" name="Google Shape;927;p64"/>
          <p:cNvSpPr txBox="1">
            <a:spLocks noGrp="1"/>
          </p:cNvSpPr>
          <p:nvPr>
            <p:ph type="body" idx="1"/>
          </p:nvPr>
        </p:nvSpPr>
        <p:spPr>
          <a:xfrm>
            <a:off x="509606" y="1153979"/>
            <a:ext cx="12987360" cy="830400"/>
          </a:xfrm>
          <a:prstGeom prst="rect">
            <a:avLst/>
          </a:prstGeom>
          <a:noFill/>
          <a:ln>
            <a:noFill/>
          </a:ln>
        </p:spPr>
        <p:txBody>
          <a:bodyPr spcFirstLastPara="1" wrap="square" lIns="146280" tIns="146280" rIns="146280" bIns="146280" anchor="t" anchorCtr="0">
            <a:noAutofit/>
          </a:bodyPr>
          <a:lstStyle/>
          <a:p>
            <a:pPr marL="0" indent="0" algn="ctr">
              <a:buClr>
                <a:schemeClr val="lt1"/>
              </a:buClr>
            </a:pPr>
            <a:r>
              <a:rPr lang="en" sz="3200" b="1">
                <a:solidFill>
                  <a:srgbClr val="FFFFFF"/>
                </a:solidFill>
                <a:latin typeface="Helvetica Neue"/>
                <a:ea typeface="Helvetica Neue"/>
                <a:cs typeface="Helvetica Neue"/>
                <a:sym typeface="Helvetica Neue"/>
              </a:rPr>
              <a:t>Consistency | Authority | Number</a:t>
            </a:r>
            <a:endParaRPr sz="3200" b="1">
              <a:solidFill>
                <a:srgbClr val="FFFFFF"/>
              </a:solidFill>
              <a:latin typeface="Helvetica Neue"/>
              <a:ea typeface="Helvetica Neue"/>
              <a:cs typeface="Helvetica Neue"/>
              <a:sym typeface="Helvetica Neue"/>
            </a:endParaRPr>
          </a:p>
          <a:p>
            <a:pPr marL="0" indent="0" algn="ctr">
              <a:buClr>
                <a:schemeClr val="lt1"/>
              </a:buClr>
            </a:pPr>
            <a:r>
              <a:rPr lang="en" sz="2240">
                <a:solidFill>
                  <a:srgbClr val="000000"/>
                </a:solidFill>
                <a:latin typeface="Helvetica Neue"/>
                <a:ea typeface="Helvetica Neue"/>
                <a:cs typeface="Helvetica Neue"/>
                <a:sym typeface="Helvetica Neue"/>
              </a:rPr>
              <a:t>:</a:t>
            </a:r>
            <a:endParaRPr>
              <a:solidFill>
                <a:srgbClr val="000000"/>
              </a:solidFill>
            </a:endParaRPr>
          </a:p>
        </p:txBody>
      </p:sp>
    </p:spTree>
    <p:extLst>
      <p:ext uri="{BB962C8B-B14F-4D97-AF65-F5344CB8AC3E}">
        <p14:creationId xmlns:p14="http://schemas.microsoft.com/office/powerpoint/2010/main" val="366422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65"/>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buClr>
                <a:schemeClr val="lt1"/>
              </a:buClr>
            </a:pPr>
            <a:r>
              <a:rPr lang="en" sz="5760">
                <a:solidFill>
                  <a:srgbClr val="23D2BE"/>
                </a:solidFill>
                <a:latin typeface="Helvetica Neue"/>
                <a:ea typeface="Helvetica Neue"/>
                <a:cs typeface="Helvetica Neue"/>
                <a:sym typeface="Helvetica Neue"/>
              </a:rPr>
              <a:t>Objection #3</a:t>
            </a:r>
            <a:endParaRPr sz="5760">
              <a:solidFill>
                <a:srgbClr val="23D2BE"/>
              </a:solidFill>
              <a:latin typeface="Helvetica Neue"/>
              <a:ea typeface="Helvetica Neue"/>
              <a:cs typeface="Helvetica Neue"/>
              <a:sym typeface="Helvetica Neue"/>
            </a:endParaRPr>
          </a:p>
          <a:p>
            <a:pPr marL="0" indent="0" algn="ctr">
              <a:buClr>
                <a:schemeClr val="lt1"/>
              </a:buClr>
            </a:pPr>
            <a:r>
              <a:rPr lang="en">
                <a:solidFill>
                  <a:srgbClr val="FFFFFF"/>
                </a:solidFill>
                <a:latin typeface="Helvetica Neue"/>
                <a:ea typeface="Helvetica Neue"/>
                <a:cs typeface="Helvetica Neue"/>
                <a:sym typeface="Helvetica Neue"/>
              </a:rPr>
              <a:t>What happens if I cancel?</a:t>
            </a:r>
            <a:endParaRPr>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1912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fade">
                                      <p:cBhvr>
                                        <p:cTn id="7" dur="10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66"/>
          <p:cNvSpPr txBox="1">
            <a:spLocks noGrp="1"/>
          </p:cNvSpPr>
          <p:nvPr>
            <p:ph type="body" idx="1"/>
          </p:nvPr>
        </p:nvSpPr>
        <p:spPr>
          <a:xfrm>
            <a:off x="1906880" y="-33440"/>
            <a:ext cx="11626080" cy="118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No Solution = No Control</a:t>
            </a:r>
            <a:endParaRPr>
              <a:solidFill>
                <a:srgbClr val="FFFFFF"/>
              </a:solidFill>
            </a:endParaRPr>
          </a:p>
        </p:txBody>
      </p:sp>
      <p:sp>
        <p:nvSpPr>
          <p:cNvPr id="938" name="Google Shape;938;p66"/>
          <p:cNvSpPr txBox="1"/>
          <p:nvPr/>
        </p:nvSpPr>
        <p:spPr>
          <a:xfrm>
            <a:off x="1831331" y="2436747"/>
            <a:ext cx="4894080" cy="9355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Changed every</a:t>
            </a:r>
            <a:endParaRPr sz="2880" b="1">
              <a:solidFill>
                <a:srgbClr val="FFFFFF"/>
              </a:solidFill>
            </a:endParaRPr>
          </a:p>
        </p:txBody>
      </p:sp>
      <p:sp>
        <p:nvSpPr>
          <p:cNvPr id="939" name="Google Shape;939;p66"/>
          <p:cNvSpPr txBox="1"/>
          <p:nvPr/>
        </p:nvSpPr>
        <p:spPr>
          <a:xfrm>
            <a:off x="8009798" y="2475987"/>
            <a:ext cx="4525920" cy="9355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Which equals</a:t>
            </a:r>
            <a:endParaRPr sz="2880" b="1">
              <a:solidFill>
                <a:srgbClr val="FFFFFF"/>
              </a:solidFill>
            </a:endParaRPr>
          </a:p>
        </p:txBody>
      </p:sp>
      <p:sp>
        <p:nvSpPr>
          <p:cNvPr id="940" name="Google Shape;940;p66"/>
          <p:cNvSpPr txBox="1"/>
          <p:nvPr/>
        </p:nvSpPr>
        <p:spPr>
          <a:xfrm>
            <a:off x="2582200" y="5879942"/>
            <a:ext cx="3392640" cy="110016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2880">
                <a:solidFill>
                  <a:srgbClr val="FFFFFF"/>
                </a:solidFill>
                <a:latin typeface="Helvetica Neue"/>
                <a:ea typeface="Helvetica Neue"/>
                <a:cs typeface="Helvetica Neue"/>
                <a:sym typeface="Helvetica Neue"/>
              </a:rPr>
              <a:t>days for name, address or phone</a:t>
            </a:r>
            <a:endParaRPr sz="2880">
              <a:solidFill>
                <a:srgbClr val="FFFFFF"/>
              </a:solidFill>
            </a:endParaRPr>
          </a:p>
        </p:txBody>
      </p:sp>
      <p:sp>
        <p:nvSpPr>
          <p:cNvPr id="941" name="Google Shape;941;p66"/>
          <p:cNvSpPr txBox="1"/>
          <p:nvPr/>
        </p:nvSpPr>
        <p:spPr>
          <a:xfrm>
            <a:off x="1097280" y="1641566"/>
            <a:ext cx="12435840" cy="591840"/>
          </a:xfrm>
          <a:prstGeom prst="rect">
            <a:avLst/>
          </a:prstGeom>
          <a:noFill/>
          <a:ln>
            <a:noFill/>
          </a:ln>
        </p:spPr>
        <p:txBody>
          <a:bodyPr spcFirstLastPara="1" wrap="square" lIns="0" tIns="0" rIns="0" bIns="0" anchor="t" anchorCtr="0">
            <a:noAutofit/>
          </a:bodyPr>
          <a:lstStyle/>
          <a:p>
            <a:pPr>
              <a:spcBef>
                <a:spcPts val="0"/>
              </a:spcBef>
              <a:spcAft>
                <a:spcPts val="0"/>
              </a:spcAft>
              <a:buClr>
                <a:srgbClr val="FFFFFF"/>
              </a:buClr>
            </a:pPr>
            <a:r>
              <a:rPr lang="en" sz="3200" b="1">
                <a:solidFill>
                  <a:srgbClr val="FFFFFF"/>
                </a:solidFill>
                <a:latin typeface="Helvetica Neue"/>
                <a:ea typeface="Helvetica Neue"/>
                <a:cs typeface="Helvetica Neue"/>
                <a:sym typeface="Helvetica Neue"/>
              </a:rPr>
              <a:t>For the average business studied, listing information...</a:t>
            </a:r>
            <a:endParaRPr sz="3200" b="1">
              <a:solidFill>
                <a:srgbClr val="FFFFFF"/>
              </a:solidFill>
            </a:endParaRPr>
          </a:p>
        </p:txBody>
      </p:sp>
      <p:sp>
        <p:nvSpPr>
          <p:cNvPr id="942" name="Google Shape;942;p66"/>
          <p:cNvSpPr txBox="1"/>
          <p:nvPr/>
        </p:nvSpPr>
        <p:spPr>
          <a:xfrm>
            <a:off x="2582200" y="3533451"/>
            <a:ext cx="3392640" cy="2943360"/>
          </a:xfrm>
          <a:prstGeom prst="rect">
            <a:avLst/>
          </a:prstGeom>
          <a:noFill/>
          <a:ln w="38100" cap="flat" cmpd="sng">
            <a:solidFill>
              <a:srgbClr val="000000">
                <a:alpha val="0"/>
              </a:srgbClr>
            </a:solidFill>
            <a:prstDash val="solid"/>
            <a:round/>
            <a:headEnd type="none" w="sm" len="sm"/>
            <a:tailEnd type="none" w="sm" len="sm"/>
          </a:ln>
        </p:spPr>
        <p:txBody>
          <a:bodyPr spcFirstLastPara="1" wrap="square" lIns="146280" tIns="73120" rIns="146280" bIns="73120" anchor="t" anchorCtr="0">
            <a:noAutofit/>
          </a:bodyPr>
          <a:lstStyle/>
          <a:p>
            <a:pPr algn="ctr">
              <a:spcBef>
                <a:spcPts val="0"/>
              </a:spcBef>
              <a:spcAft>
                <a:spcPts val="0"/>
              </a:spcAft>
              <a:buClr>
                <a:srgbClr val="FFFFFF"/>
              </a:buClr>
            </a:pPr>
            <a:r>
              <a:rPr lang="en" sz="14080">
                <a:solidFill>
                  <a:srgbClr val="23D2BE"/>
                </a:solidFill>
                <a:latin typeface="Helvetica Neue"/>
                <a:ea typeface="Helvetica Neue"/>
                <a:cs typeface="Helvetica Neue"/>
                <a:sym typeface="Helvetica Neue"/>
              </a:rPr>
              <a:t>6</a:t>
            </a:r>
            <a:endParaRPr sz="14080">
              <a:solidFill>
                <a:srgbClr val="23D2BE"/>
              </a:solidFill>
              <a:latin typeface="Helvetica Neue"/>
              <a:ea typeface="Helvetica Neue"/>
              <a:cs typeface="Helvetica Neue"/>
              <a:sym typeface="Helvetica Neue"/>
            </a:endParaRPr>
          </a:p>
        </p:txBody>
      </p:sp>
      <p:sp>
        <p:nvSpPr>
          <p:cNvPr id="943" name="Google Shape;943;p66"/>
          <p:cNvSpPr/>
          <p:nvPr/>
        </p:nvSpPr>
        <p:spPr>
          <a:xfrm>
            <a:off x="8692360" y="3575640"/>
            <a:ext cx="3120480" cy="3719520"/>
          </a:xfrm>
          <a:prstGeom prst="roundRect">
            <a:avLst>
              <a:gd name="adj" fmla="val 16667"/>
            </a:avLst>
          </a:prstGeom>
          <a:noFill/>
          <a:ln w="3810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grpSp>
        <p:nvGrpSpPr>
          <p:cNvPr id="944" name="Google Shape;944;p66"/>
          <p:cNvGrpSpPr/>
          <p:nvPr/>
        </p:nvGrpSpPr>
        <p:grpSpPr>
          <a:xfrm>
            <a:off x="8698545" y="3575612"/>
            <a:ext cx="3120552" cy="3479291"/>
            <a:chOff x="5436474" y="2208407"/>
            <a:chExt cx="2120401" cy="2174557"/>
          </a:xfrm>
        </p:grpSpPr>
        <p:sp>
          <p:nvSpPr>
            <p:cNvPr id="945" name="Google Shape;945;p66"/>
            <p:cNvSpPr txBox="1"/>
            <p:nvPr/>
          </p:nvSpPr>
          <p:spPr>
            <a:xfrm>
              <a:off x="5436475" y="3674964"/>
              <a:ext cx="2120400" cy="7080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2880">
                  <a:solidFill>
                    <a:srgbClr val="FFFFFF"/>
                  </a:solidFill>
                  <a:latin typeface="Helvetica Neue"/>
                  <a:ea typeface="Helvetica Neue"/>
                  <a:cs typeface="Helvetica Neue"/>
                  <a:sym typeface="Helvetica Neue"/>
                </a:rPr>
                <a:t>core changes</a:t>
              </a:r>
              <a:br>
                <a:rPr lang="en" sz="2880">
                  <a:solidFill>
                    <a:srgbClr val="FFFFFF"/>
                  </a:solidFill>
                  <a:latin typeface="Helvetica Neue"/>
                  <a:ea typeface="Helvetica Neue"/>
                  <a:cs typeface="Helvetica Neue"/>
                  <a:sym typeface="Helvetica Neue"/>
                </a:rPr>
              </a:br>
              <a:r>
                <a:rPr lang="en" sz="2880">
                  <a:solidFill>
                    <a:srgbClr val="FFFFFF"/>
                  </a:solidFill>
                  <a:latin typeface="Helvetica Neue"/>
                  <a:ea typeface="Helvetica Neue"/>
                  <a:cs typeface="Helvetica Neue"/>
                  <a:sym typeface="Helvetica Neue"/>
                </a:rPr>
                <a:t>per year</a:t>
              </a:r>
              <a:endParaRPr sz="2880">
                <a:solidFill>
                  <a:srgbClr val="FFFFFF"/>
                </a:solidFill>
              </a:endParaRPr>
            </a:p>
          </p:txBody>
        </p:sp>
        <p:sp>
          <p:nvSpPr>
            <p:cNvPr id="946" name="Google Shape;946;p66"/>
            <p:cNvSpPr txBox="1"/>
            <p:nvPr/>
          </p:nvSpPr>
          <p:spPr>
            <a:xfrm>
              <a:off x="5436474" y="2208407"/>
              <a:ext cx="2120400" cy="183960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rgbClr val="FFFFFF"/>
                </a:buClr>
              </a:pPr>
              <a:r>
                <a:rPr lang="en" sz="14080">
                  <a:solidFill>
                    <a:srgbClr val="23D2BE"/>
                  </a:solidFill>
                  <a:latin typeface="Helvetica Neue"/>
                  <a:ea typeface="Helvetica Neue"/>
                  <a:cs typeface="Helvetica Neue"/>
                  <a:sym typeface="Helvetica Neue"/>
                </a:rPr>
                <a:t>61</a:t>
              </a:r>
              <a:endParaRPr>
                <a:solidFill>
                  <a:srgbClr val="23D2BE"/>
                </a:solidFill>
              </a:endParaRPr>
            </a:p>
          </p:txBody>
        </p:sp>
      </p:grpSp>
      <p:sp>
        <p:nvSpPr>
          <p:cNvPr id="947" name="Google Shape;947;p66"/>
          <p:cNvSpPr/>
          <p:nvPr/>
        </p:nvSpPr>
        <p:spPr>
          <a:xfrm>
            <a:off x="2718280" y="3455501"/>
            <a:ext cx="3120480" cy="3719520"/>
          </a:xfrm>
          <a:prstGeom prst="roundRect">
            <a:avLst>
              <a:gd name="adj" fmla="val 16667"/>
            </a:avLst>
          </a:prstGeom>
          <a:noFill/>
          <a:ln w="38100" cap="flat"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Tree>
    <p:extLst>
      <p:ext uri="{BB962C8B-B14F-4D97-AF65-F5344CB8AC3E}">
        <p14:creationId xmlns:p14="http://schemas.microsoft.com/office/powerpoint/2010/main" val="19470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1"/>
                                        </p:tgtEl>
                                        <p:attrNameLst>
                                          <p:attrName>style.visibility</p:attrName>
                                        </p:attrNameLst>
                                      </p:cBhvr>
                                      <p:to>
                                        <p:strVal val="visible"/>
                                      </p:to>
                                    </p:set>
                                    <p:animEffect transition="in" filter="fade">
                                      <p:cBhvr>
                                        <p:cTn id="7" dur="1000"/>
                                        <p:tgtEl>
                                          <p:spTgt spid="9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gtEl>
                                        <p:attrNameLst>
                                          <p:attrName>style.visibility</p:attrName>
                                        </p:attrNameLst>
                                      </p:cBhvr>
                                      <p:to>
                                        <p:strVal val="visible"/>
                                      </p:to>
                                    </p:set>
                                    <p:animEffect transition="in" filter="fade">
                                      <p:cBhvr>
                                        <p:cTn id="12" dur="1000"/>
                                        <p:tgtEl>
                                          <p:spTgt spid="940"/>
                                        </p:tgtEl>
                                      </p:cBhvr>
                                    </p:animEffect>
                                  </p:childTnLst>
                                </p:cTn>
                              </p:par>
                              <p:par>
                                <p:cTn id="13" presetID="10" presetClass="entr" presetSubtype="0" fill="hold" nodeType="withEffect">
                                  <p:stCondLst>
                                    <p:cond delay="0"/>
                                  </p:stCondLst>
                                  <p:childTnLst>
                                    <p:set>
                                      <p:cBhvr>
                                        <p:cTn id="14" dur="1" fill="hold">
                                          <p:stCondLst>
                                            <p:cond delay="0"/>
                                          </p:stCondLst>
                                        </p:cTn>
                                        <p:tgtEl>
                                          <p:spTgt spid="942"/>
                                        </p:tgtEl>
                                        <p:attrNameLst>
                                          <p:attrName>style.visibility</p:attrName>
                                        </p:attrNameLst>
                                      </p:cBhvr>
                                      <p:to>
                                        <p:strVal val="visible"/>
                                      </p:to>
                                    </p:set>
                                    <p:animEffect transition="in" filter="fade">
                                      <p:cBhvr>
                                        <p:cTn id="15" dur="1000"/>
                                        <p:tgtEl>
                                          <p:spTgt spid="942"/>
                                        </p:tgtEl>
                                      </p:cBhvr>
                                    </p:animEffect>
                                  </p:childTnLst>
                                </p:cTn>
                              </p:par>
                              <p:par>
                                <p:cTn id="16" presetID="10" presetClass="entr" presetSubtype="0" fill="hold" nodeType="withEffect">
                                  <p:stCondLst>
                                    <p:cond delay="0"/>
                                  </p:stCondLst>
                                  <p:childTnLst>
                                    <p:set>
                                      <p:cBhvr>
                                        <p:cTn id="17" dur="1" fill="hold">
                                          <p:stCondLst>
                                            <p:cond delay="0"/>
                                          </p:stCondLst>
                                        </p:cTn>
                                        <p:tgtEl>
                                          <p:spTgt spid="947"/>
                                        </p:tgtEl>
                                        <p:attrNameLst>
                                          <p:attrName>style.visibility</p:attrName>
                                        </p:attrNameLst>
                                      </p:cBhvr>
                                      <p:to>
                                        <p:strVal val="visible"/>
                                      </p:to>
                                    </p:set>
                                    <p:animEffect transition="in" filter="fade">
                                      <p:cBhvr>
                                        <p:cTn id="18" dur="1000"/>
                                        <p:tgtEl>
                                          <p:spTgt spid="947"/>
                                        </p:tgtEl>
                                      </p:cBhvr>
                                    </p:animEffect>
                                  </p:childTnLst>
                                </p:cTn>
                              </p:par>
                              <p:par>
                                <p:cTn id="19" presetID="10" presetClass="entr" presetSubtype="0" fill="hold" nodeType="withEffect">
                                  <p:stCondLst>
                                    <p:cond delay="0"/>
                                  </p:stCondLst>
                                  <p:childTnLst>
                                    <p:set>
                                      <p:cBhvr>
                                        <p:cTn id="20" dur="1" fill="hold">
                                          <p:stCondLst>
                                            <p:cond delay="0"/>
                                          </p:stCondLst>
                                        </p:cTn>
                                        <p:tgtEl>
                                          <p:spTgt spid="938"/>
                                        </p:tgtEl>
                                        <p:attrNameLst>
                                          <p:attrName>style.visibility</p:attrName>
                                        </p:attrNameLst>
                                      </p:cBhvr>
                                      <p:to>
                                        <p:strVal val="visible"/>
                                      </p:to>
                                    </p:set>
                                    <p:animEffect transition="in" filter="fade">
                                      <p:cBhvr>
                                        <p:cTn id="21" dur="1000"/>
                                        <p:tgtEl>
                                          <p:spTgt spid="9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39"/>
                                        </p:tgtEl>
                                        <p:attrNameLst>
                                          <p:attrName>style.visibility</p:attrName>
                                        </p:attrNameLst>
                                      </p:cBhvr>
                                      <p:to>
                                        <p:strVal val="visible"/>
                                      </p:to>
                                    </p:set>
                                    <p:animEffect transition="in" filter="fade">
                                      <p:cBhvr>
                                        <p:cTn id="26" dur="1000"/>
                                        <p:tgtEl>
                                          <p:spTgt spid="939"/>
                                        </p:tgtEl>
                                      </p:cBhvr>
                                    </p:animEffect>
                                  </p:childTnLst>
                                </p:cTn>
                              </p:par>
                              <p:par>
                                <p:cTn id="27" presetID="10" presetClass="entr" presetSubtype="0" fill="hold" nodeType="withEffect">
                                  <p:stCondLst>
                                    <p:cond delay="0"/>
                                  </p:stCondLst>
                                  <p:childTnLst>
                                    <p:set>
                                      <p:cBhvr>
                                        <p:cTn id="28" dur="1" fill="hold">
                                          <p:stCondLst>
                                            <p:cond delay="0"/>
                                          </p:stCondLst>
                                        </p:cTn>
                                        <p:tgtEl>
                                          <p:spTgt spid="944"/>
                                        </p:tgtEl>
                                        <p:attrNameLst>
                                          <p:attrName>style.visibility</p:attrName>
                                        </p:attrNameLst>
                                      </p:cBhvr>
                                      <p:to>
                                        <p:strVal val="visible"/>
                                      </p:to>
                                    </p:set>
                                    <p:animEffect transition="in" filter="fade">
                                      <p:cBhvr>
                                        <p:cTn id="29" dur="1000"/>
                                        <p:tgtEl>
                                          <p:spTgt spid="944"/>
                                        </p:tgtEl>
                                      </p:cBhvr>
                                    </p:animEffect>
                                  </p:childTnLst>
                                </p:cTn>
                              </p:par>
                              <p:par>
                                <p:cTn id="30" presetID="10" presetClass="entr" presetSubtype="0" fill="hold" nodeType="withEffect">
                                  <p:stCondLst>
                                    <p:cond delay="0"/>
                                  </p:stCondLst>
                                  <p:childTnLst>
                                    <p:set>
                                      <p:cBhvr>
                                        <p:cTn id="31" dur="1" fill="hold">
                                          <p:stCondLst>
                                            <p:cond delay="0"/>
                                          </p:stCondLst>
                                        </p:cTn>
                                        <p:tgtEl>
                                          <p:spTgt spid="943"/>
                                        </p:tgtEl>
                                        <p:attrNameLst>
                                          <p:attrName>style.visibility</p:attrName>
                                        </p:attrNameLst>
                                      </p:cBhvr>
                                      <p:to>
                                        <p:strVal val="visible"/>
                                      </p:to>
                                    </p:set>
                                    <p:animEffect transition="in" filter="fade">
                                      <p:cBhvr>
                                        <p:cTn id="32" dur="1000"/>
                                        <p:tgtEl>
                                          <p:spTgt spid="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cxnSp>
        <p:nvCxnSpPr>
          <p:cNvPr id="952" name="Google Shape;952;p67"/>
          <p:cNvCxnSpPr/>
          <p:nvPr/>
        </p:nvCxnSpPr>
        <p:spPr>
          <a:xfrm rot="10800000" flipH="1">
            <a:off x="5215818" y="5377082"/>
            <a:ext cx="1541280" cy="1045440"/>
          </a:xfrm>
          <a:prstGeom prst="straightConnector1">
            <a:avLst/>
          </a:prstGeom>
          <a:noFill/>
          <a:ln w="12700" cap="flat" cmpd="sng">
            <a:solidFill>
              <a:srgbClr val="4BBBBB"/>
            </a:solidFill>
            <a:prstDash val="solid"/>
            <a:round/>
            <a:headEnd type="none" w="sm" len="sm"/>
            <a:tailEnd type="none" w="sm" len="sm"/>
          </a:ln>
        </p:spPr>
      </p:cxnSp>
      <p:cxnSp>
        <p:nvCxnSpPr>
          <p:cNvPr id="953" name="Google Shape;953;p67"/>
          <p:cNvCxnSpPr/>
          <p:nvPr/>
        </p:nvCxnSpPr>
        <p:spPr>
          <a:xfrm rot="10800000" flipH="1">
            <a:off x="5223709" y="4715269"/>
            <a:ext cx="1149600" cy="82560"/>
          </a:xfrm>
          <a:prstGeom prst="straightConnector1">
            <a:avLst/>
          </a:prstGeom>
          <a:noFill/>
          <a:ln w="12700" cap="flat" cmpd="sng">
            <a:solidFill>
              <a:srgbClr val="4BBBBB"/>
            </a:solidFill>
            <a:prstDash val="solid"/>
            <a:round/>
            <a:headEnd type="none" w="sm" len="sm"/>
            <a:tailEnd type="none" w="sm" len="sm"/>
          </a:ln>
        </p:spPr>
      </p:cxnSp>
      <p:cxnSp>
        <p:nvCxnSpPr>
          <p:cNvPr id="954" name="Google Shape;954;p67"/>
          <p:cNvCxnSpPr/>
          <p:nvPr/>
        </p:nvCxnSpPr>
        <p:spPr>
          <a:xfrm>
            <a:off x="5215819" y="3173136"/>
            <a:ext cx="1295520" cy="833280"/>
          </a:xfrm>
          <a:prstGeom prst="straightConnector1">
            <a:avLst/>
          </a:prstGeom>
          <a:noFill/>
          <a:ln w="12700" cap="flat" cmpd="sng">
            <a:solidFill>
              <a:srgbClr val="4BBBBB"/>
            </a:solidFill>
            <a:prstDash val="solid"/>
            <a:round/>
            <a:headEnd type="none" w="sm" len="sm"/>
            <a:tailEnd type="none" w="sm" len="sm"/>
          </a:ln>
        </p:spPr>
      </p:cxnSp>
      <p:cxnSp>
        <p:nvCxnSpPr>
          <p:cNvPr id="955" name="Google Shape;955;p67"/>
          <p:cNvCxnSpPr/>
          <p:nvPr/>
        </p:nvCxnSpPr>
        <p:spPr>
          <a:xfrm flipH="1">
            <a:off x="8523259" y="3173134"/>
            <a:ext cx="1221600" cy="931200"/>
          </a:xfrm>
          <a:prstGeom prst="straightConnector1">
            <a:avLst/>
          </a:prstGeom>
          <a:noFill/>
          <a:ln w="12700" cap="flat" cmpd="sng">
            <a:solidFill>
              <a:srgbClr val="4BBBBB"/>
            </a:solidFill>
            <a:prstDash val="solid"/>
            <a:round/>
            <a:headEnd type="none" w="sm" len="sm"/>
            <a:tailEnd type="none" w="sm" len="sm"/>
          </a:ln>
        </p:spPr>
      </p:cxnSp>
      <p:cxnSp>
        <p:nvCxnSpPr>
          <p:cNvPr id="956" name="Google Shape;956;p67"/>
          <p:cNvCxnSpPr/>
          <p:nvPr/>
        </p:nvCxnSpPr>
        <p:spPr>
          <a:xfrm rot="10800000">
            <a:off x="8616208" y="4715267"/>
            <a:ext cx="1135680" cy="82560"/>
          </a:xfrm>
          <a:prstGeom prst="straightConnector1">
            <a:avLst/>
          </a:prstGeom>
          <a:noFill/>
          <a:ln w="12700" cap="flat" cmpd="sng">
            <a:solidFill>
              <a:srgbClr val="4BBBBB"/>
            </a:solidFill>
            <a:prstDash val="solid"/>
            <a:round/>
            <a:headEnd type="none" w="sm" len="sm"/>
            <a:tailEnd type="none" w="sm" len="sm"/>
          </a:ln>
        </p:spPr>
      </p:cxnSp>
      <p:cxnSp>
        <p:nvCxnSpPr>
          <p:cNvPr id="957" name="Google Shape;957;p67"/>
          <p:cNvCxnSpPr/>
          <p:nvPr/>
        </p:nvCxnSpPr>
        <p:spPr>
          <a:xfrm rot="10800000">
            <a:off x="8408539" y="5281082"/>
            <a:ext cx="1336320" cy="1141440"/>
          </a:xfrm>
          <a:prstGeom prst="straightConnector1">
            <a:avLst/>
          </a:prstGeom>
          <a:noFill/>
          <a:ln w="12700" cap="flat" cmpd="sng">
            <a:solidFill>
              <a:srgbClr val="4BBBBB"/>
            </a:solidFill>
            <a:prstDash val="solid"/>
            <a:round/>
            <a:headEnd type="none" w="sm" len="sm"/>
            <a:tailEnd type="none" w="sm" len="sm"/>
          </a:ln>
        </p:spPr>
      </p:cxnSp>
      <p:sp>
        <p:nvSpPr>
          <p:cNvPr id="958" name="Google Shape;958;p67"/>
          <p:cNvSpPr txBox="1">
            <a:spLocks noGrp="1"/>
          </p:cNvSpPr>
          <p:nvPr>
            <p:ph type="body" idx="2"/>
          </p:nvPr>
        </p:nvSpPr>
        <p:spPr>
          <a:xfrm>
            <a:off x="1255680" y="1502981"/>
            <a:ext cx="12119040" cy="785280"/>
          </a:xfrm>
          <a:prstGeom prst="rect">
            <a:avLst/>
          </a:prstGeom>
          <a:noFill/>
          <a:ln>
            <a:noFill/>
          </a:ln>
        </p:spPr>
        <p:txBody>
          <a:bodyPr spcFirstLastPara="1" wrap="square" lIns="0" tIns="0" rIns="0" bIns="0" anchor="t" anchorCtr="0">
            <a:noAutofit/>
          </a:bodyPr>
          <a:lstStyle/>
          <a:p>
            <a:pPr marL="0" indent="0" algn="ctr">
              <a:buClr>
                <a:schemeClr val="lt1"/>
              </a:buClr>
            </a:pPr>
            <a:r>
              <a:rPr lang="en" b="1" i="0" u="none" strike="noStrike" cap="none">
                <a:solidFill>
                  <a:srgbClr val="FFFFFF"/>
                </a:solidFill>
                <a:latin typeface="Helvetica Neue"/>
                <a:ea typeface="Helvetica Neue"/>
                <a:cs typeface="Helvetica Neue"/>
                <a:sym typeface="Helvetica Neue"/>
              </a:rPr>
              <a:t>Business data changes constantly for tons of reasons:</a:t>
            </a:r>
            <a:endParaRPr b="1">
              <a:solidFill>
                <a:srgbClr val="FFFFFF"/>
              </a:solidFill>
              <a:latin typeface="Helvetica Neue"/>
              <a:ea typeface="Helvetica Neue"/>
              <a:cs typeface="Helvetica Neue"/>
              <a:sym typeface="Helvetica Neue"/>
            </a:endParaRPr>
          </a:p>
        </p:txBody>
      </p:sp>
      <p:pic>
        <p:nvPicPr>
          <p:cNvPr id="959" name="Google Shape;959;p67"/>
          <p:cNvPicPr preferRelativeResize="0"/>
          <p:nvPr/>
        </p:nvPicPr>
        <p:blipFill rotWithShape="1">
          <a:blip r:embed="rId3">
            <a:alphaModFix amt="56000"/>
          </a:blip>
          <a:srcRect/>
          <a:stretch/>
        </p:blipFill>
        <p:spPr>
          <a:xfrm>
            <a:off x="6365208" y="3416936"/>
            <a:ext cx="2306880" cy="2306880"/>
          </a:xfrm>
          <a:prstGeom prst="rect">
            <a:avLst/>
          </a:prstGeom>
          <a:noFill/>
          <a:ln>
            <a:noFill/>
          </a:ln>
        </p:spPr>
      </p:pic>
      <p:sp>
        <p:nvSpPr>
          <p:cNvPr id="960" name="Google Shape;960;p67"/>
          <p:cNvSpPr txBox="1"/>
          <p:nvPr/>
        </p:nvSpPr>
        <p:spPr>
          <a:xfrm>
            <a:off x="572960" y="6074800"/>
            <a:ext cx="3499680" cy="760800"/>
          </a:xfrm>
          <a:prstGeom prst="rect">
            <a:avLst/>
          </a:prstGeom>
          <a:noFill/>
          <a:ln>
            <a:noFill/>
          </a:ln>
        </p:spPr>
        <p:txBody>
          <a:bodyPr spcFirstLastPara="1" wrap="square" lIns="146280" tIns="73120" rIns="146280" bIns="73120" anchor="t" anchorCtr="0">
            <a:noAutofit/>
          </a:bodyPr>
          <a:lstStyle/>
          <a:p>
            <a:pPr algn="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Data Aggregators</a:t>
            </a:r>
            <a:endParaRPr sz="2880" b="1">
              <a:solidFill>
                <a:srgbClr val="FFFFFF"/>
              </a:solidFill>
              <a:latin typeface="Helvetica Neue"/>
              <a:ea typeface="Helvetica Neue"/>
              <a:cs typeface="Helvetica Neue"/>
              <a:sym typeface="Helvetica Neue"/>
            </a:endParaRPr>
          </a:p>
        </p:txBody>
      </p:sp>
      <p:sp>
        <p:nvSpPr>
          <p:cNvPr id="961" name="Google Shape;961;p67"/>
          <p:cNvSpPr txBox="1"/>
          <p:nvPr/>
        </p:nvSpPr>
        <p:spPr>
          <a:xfrm>
            <a:off x="572960" y="4395000"/>
            <a:ext cx="3499680" cy="760800"/>
          </a:xfrm>
          <a:prstGeom prst="rect">
            <a:avLst/>
          </a:prstGeom>
          <a:noFill/>
          <a:ln>
            <a:noFill/>
          </a:ln>
        </p:spPr>
        <p:txBody>
          <a:bodyPr spcFirstLastPara="1" wrap="square" lIns="146280" tIns="73120" rIns="146280" bIns="73120" anchor="t" anchorCtr="0">
            <a:noAutofit/>
          </a:bodyPr>
          <a:lstStyle/>
          <a:p>
            <a:pPr algn="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Business Moved</a:t>
            </a:r>
            <a:endParaRPr sz="2880" b="1">
              <a:solidFill>
                <a:srgbClr val="FFFFFF"/>
              </a:solidFill>
              <a:latin typeface="Helvetica Neue"/>
              <a:ea typeface="Helvetica Neue"/>
              <a:cs typeface="Helvetica Neue"/>
              <a:sym typeface="Helvetica Neue"/>
            </a:endParaRPr>
          </a:p>
        </p:txBody>
      </p:sp>
      <p:sp>
        <p:nvSpPr>
          <p:cNvPr id="962" name="Google Shape;962;p67"/>
          <p:cNvSpPr txBox="1"/>
          <p:nvPr/>
        </p:nvSpPr>
        <p:spPr>
          <a:xfrm>
            <a:off x="573160" y="2854280"/>
            <a:ext cx="3499680" cy="760800"/>
          </a:xfrm>
          <a:prstGeom prst="rect">
            <a:avLst/>
          </a:prstGeom>
          <a:noFill/>
          <a:ln>
            <a:noFill/>
          </a:ln>
        </p:spPr>
        <p:txBody>
          <a:bodyPr spcFirstLastPara="1" wrap="square" lIns="146280" tIns="73120" rIns="146280" bIns="73120" anchor="t" anchorCtr="0">
            <a:noAutofit/>
          </a:bodyPr>
          <a:lstStyle/>
          <a:p>
            <a:pPr algn="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Changed Owners</a:t>
            </a:r>
            <a:endParaRPr sz="2880" b="1">
              <a:solidFill>
                <a:srgbClr val="FFFFFF"/>
              </a:solidFill>
              <a:latin typeface="Helvetica Neue"/>
              <a:ea typeface="Helvetica Neue"/>
              <a:cs typeface="Helvetica Neue"/>
              <a:sym typeface="Helvetica Neue"/>
            </a:endParaRPr>
          </a:p>
        </p:txBody>
      </p:sp>
      <p:sp>
        <p:nvSpPr>
          <p:cNvPr id="963" name="Google Shape;963;p67"/>
          <p:cNvSpPr txBox="1"/>
          <p:nvPr/>
        </p:nvSpPr>
        <p:spPr>
          <a:xfrm>
            <a:off x="10961816" y="2867251"/>
            <a:ext cx="3143520" cy="760800"/>
          </a:xfrm>
          <a:prstGeom prst="rect">
            <a:avLst/>
          </a:prstGeom>
          <a:noFill/>
          <a:ln>
            <a:noFill/>
          </a:ln>
        </p:spPr>
        <p:txBody>
          <a:bodyPr spcFirstLastPara="1" wrap="square" lIns="146280" tIns="73120" rIns="146280" bIns="73120" anchor="t" anchorCtr="0">
            <a:noAutofit/>
          </a:bodyPr>
          <a:lstStyle/>
          <a:p>
            <a:pP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Social Posts</a:t>
            </a:r>
            <a:endParaRPr sz="2880" b="1">
              <a:solidFill>
                <a:srgbClr val="FFFFFF"/>
              </a:solidFill>
              <a:latin typeface="Helvetica Neue"/>
              <a:ea typeface="Helvetica Neue"/>
              <a:cs typeface="Helvetica Neue"/>
              <a:sym typeface="Helvetica Neue"/>
            </a:endParaRPr>
          </a:p>
        </p:txBody>
      </p:sp>
      <p:sp>
        <p:nvSpPr>
          <p:cNvPr id="964" name="Google Shape;964;p67"/>
          <p:cNvSpPr txBox="1"/>
          <p:nvPr/>
        </p:nvSpPr>
        <p:spPr>
          <a:xfrm>
            <a:off x="10961816" y="4445384"/>
            <a:ext cx="3143520" cy="760800"/>
          </a:xfrm>
          <a:prstGeom prst="rect">
            <a:avLst/>
          </a:prstGeom>
          <a:noFill/>
          <a:ln>
            <a:noFill/>
          </a:ln>
        </p:spPr>
        <p:txBody>
          <a:bodyPr spcFirstLastPara="1" wrap="square" lIns="146280" tIns="73120" rIns="146280" bIns="73120" anchor="t" anchorCtr="0">
            <a:noAutofit/>
          </a:bodyPr>
          <a:lstStyle/>
          <a:p>
            <a:pP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Old Data</a:t>
            </a:r>
            <a:endParaRPr sz="2880" b="1">
              <a:solidFill>
                <a:srgbClr val="FFFFFF"/>
              </a:solidFill>
              <a:latin typeface="Helvetica Neue"/>
              <a:ea typeface="Helvetica Neue"/>
              <a:cs typeface="Helvetica Neue"/>
              <a:sym typeface="Helvetica Neue"/>
            </a:endParaRPr>
          </a:p>
        </p:txBody>
      </p:sp>
      <p:sp>
        <p:nvSpPr>
          <p:cNvPr id="965" name="Google Shape;965;p67"/>
          <p:cNvSpPr txBox="1"/>
          <p:nvPr/>
        </p:nvSpPr>
        <p:spPr>
          <a:xfrm>
            <a:off x="10961816" y="6074816"/>
            <a:ext cx="3143520" cy="760800"/>
          </a:xfrm>
          <a:prstGeom prst="rect">
            <a:avLst/>
          </a:prstGeom>
          <a:noFill/>
          <a:ln>
            <a:noFill/>
          </a:ln>
        </p:spPr>
        <p:txBody>
          <a:bodyPr spcFirstLastPara="1" wrap="square" lIns="146280" tIns="73120" rIns="146280" bIns="73120" anchor="t" anchorCtr="0">
            <a:noAutofit/>
          </a:bodyPr>
          <a:lstStyle/>
          <a:p>
            <a:pP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State Tax Forms</a:t>
            </a:r>
            <a:endParaRPr sz="2880" b="1">
              <a:solidFill>
                <a:srgbClr val="FFFFFF"/>
              </a:solidFill>
              <a:latin typeface="Helvetica Neue"/>
              <a:ea typeface="Helvetica Neue"/>
              <a:cs typeface="Helvetica Neue"/>
              <a:sym typeface="Helvetica Neue"/>
            </a:endParaRPr>
          </a:p>
        </p:txBody>
      </p:sp>
      <p:pic>
        <p:nvPicPr>
          <p:cNvPr id="966" name="Google Shape;966;p67"/>
          <p:cNvPicPr preferRelativeResize="0"/>
          <p:nvPr/>
        </p:nvPicPr>
        <p:blipFill rotWithShape="1">
          <a:blip r:embed="rId4">
            <a:alphaModFix/>
          </a:blip>
          <a:srcRect/>
          <a:stretch/>
        </p:blipFill>
        <p:spPr>
          <a:xfrm>
            <a:off x="4170549" y="5899886"/>
            <a:ext cx="1045440" cy="1045440"/>
          </a:xfrm>
          <a:prstGeom prst="rect">
            <a:avLst/>
          </a:prstGeom>
          <a:noFill/>
          <a:ln>
            <a:noFill/>
          </a:ln>
        </p:spPr>
      </p:pic>
      <p:pic>
        <p:nvPicPr>
          <p:cNvPr id="967" name="Google Shape;967;p67"/>
          <p:cNvPicPr preferRelativeResize="0"/>
          <p:nvPr/>
        </p:nvPicPr>
        <p:blipFill rotWithShape="1">
          <a:blip r:embed="rId5">
            <a:alphaModFix/>
          </a:blip>
          <a:srcRect/>
          <a:stretch/>
        </p:blipFill>
        <p:spPr>
          <a:xfrm>
            <a:off x="4178440" y="4275194"/>
            <a:ext cx="1045440" cy="1045440"/>
          </a:xfrm>
          <a:prstGeom prst="rect">
            <a:avLst/>
          </a:prstGeom>
          <a:noFill/>
          <a:ln>
            <a:noFill/>
          </a:ln>
        </p:spPr>
      </p:pic>
      <p:pic>
        <p:nvPicPr>
          <p:cNvPr id="968" name="Google Shape;968;p67"/>
          <p:cNvPicPr preferRelativeResize="0"/>
          <p:nvPr/>
        </p:nvPicPr>
        <p:blipFill rotWithShape="1">
          <a:blip r:embed="rId6">
            <a:alphaModFix/>
          </a:blip>
          <a:srcRect/>
          <a:stretch/>
        </p:blipFill>
        <p:spPr>
          <a:xfrm>
            <a:off x="4170550" y="2650501"/>
            <a:ext cx="1045440" cy="1045440"/>
          </a:xfrm>
          <a:prstGeom prst="rect">
            <a:avLst/>
          </a:prstGeom>
          <a:noFill/>
          <a:ln>
            <a:noFill/>
          </a:ln>
        </p:spPr>
      </p:pic>
      <p:pic>
        <p:nvPicPr>
          <p:cNvPr id="969" name="Google Shape;969;p67"/>
          <p:cNvPicPr preferRelativeResize="0"/>
          <p:nvPr/>
        </p:nvPicPr>
        <p:blipFill rotWithShape="1">
          <a:blip r:embed="rId7">
            <a:alphaModFix/>
          </a:blip>
          <a:srcRect/>
          <a:stretch/>
        </p:blipFill>
        <p:spPr>
          <a:xfrm>
            <a:off x="9744859" y="2650499"/>
            <a:ext cx="1045440" cy="1045440"/>
          </a:xfrm>
          <a:prstGeom prst="rect">
            <a:avLst/>
          </a:prstGeom>
          <a:noFill/>
          <a:ln>
            <a:noFill/>
          </a:ln>
        </p:spPr>
      </p:pic>
      <p:pic>
        <p:nvPicPr>
          <p:cNvPr id="970" name="Google Shape;970;p67"/>
          <p:cNvPicPr preferRelativeResize="0"/>
          <p:nvPr/>
        </p:nvPicPr>
        <p:blipFill rotWithShape="1">
          <a:blip r:embed="rId8">
            <a:alphaModFix/>
          </a:blip>
          <a:srcRect/>
          <a:stretch/>
        </p:blipFill>
        <p:spPr>
          <a:xfrm>
            <a:off x="9751888" y="4275192"/>
            <a:ext cx="1045440" cy="1045440"/>
          </a:xfrm>
          <a:prstGeom prst="rect">
            <a:avLst/>
          </a:prstGeom>
          <a:noFill/>
          <a:ln>
            <a:noFill/>
          </a:ln>
        </p:spPr>
      </p:pic>
      <p:pic>
        <p:nvPicPr>
          <p:cNvPr id="971" name="Google Shape;971;p67"/>
          <p:cNvPicPr preferRelativeResize="0"/>
          <p:nvPr/>
        </p:nvPicPr>
        <p:blipFill rotWithShape="1">
          <a:blip r:embed="rId9">
            <a:alphaModFix/>
          </a:blip>
          <a:srcRect/>
          <a:stretch/>
        </p:blipFill>
        <p:spPr>
          <a:xfrm>
            <a:off x="9744859" y="5899886"/>
            <a:ext cx="1045440" cy="1045440"/>
          </a:xfrm>
          <a:prstGeom prst="rect">
            <a:avLst/>
          </a:prstGeom>
          <a:noFill/>
          <a:ln>
            <a:noFill/>
          </a:ln>
        </p:spPr>
      </p:pic>
      <p:sp>
        <p:nvSpPr>
          <p:cNvPr id="972" name="Google Shape;972;p67"/>
          <p:cNvSpPr txBox="1"/>
          <p:nvPr/>
        </p:nvSpPr>
        <p:spPr>
          <a:xfrm>
            <a:off x="4994040" y="7121520"/>
            <a:ext cx="5021280" cy="760800"/>
          </a:xfrm>
          <a:prstGeom prst="rect">
            <a:avLst/>
          </a:prstGeom>
          <a:noFill/>
          <a:ln>
            <a:noFill/>
          </a:ln>
        </p:spPr>
        <p:txBody>
          <a:bodyPr spcFirstLastPara="1" wrap="square" lIns="146280" tIns="73120" rIns="146280" bIns="73120" anchor="t" anchorCtr="0">
            <a:noAutofit/>
          </a:bodyPr>
          <a:lstStyle/>
          <a:p>
            <a:pPr algn="ctr">
              <a:lnSpc>
                <a:spcPct val="150000"/>
              </a:lnSpc>
              <a:spcBef>
                <a:spcPts val="0"/>
              </a:spcBef>
              <a:spcAft>
                <a:spcPts val="0"/>
              </a:spcAft>
              <a:buClr>
                <a:srgbClr val="FFFFFF"/>
              </a:buClr>
            </a:pPr>
            <a:r>
              <a:rPr lang="en" sz="2880" b="1">
                <a:solidFill>
                  <a:srgbClr val="FFFFFF"/>
                </a:solidFill>
                <a:latin typeface="Helvetica Neue"/>
                <a:ea typeface="Helvetica Neue"/>
                <a:cs typeface="Helvetica Neue"/>
                <a:sym typeface="Helvetica Neue"/>
              </a:rPr>
              <a:t>Local Business Listings</a:t>
            </a:r>
            <a:endParaRPr sz="2880" b="1">
              <a:solidFill>
                <a:srgbClr val="FFFFFF"/>
              </a:solidFill>
              <a:latin typeface="Helvetica Neue"/>
              <a:ea typeface="Helvetica Neue"/>
              <a:cs typeface="Helvetica Neue"/>
              <a:sym typeface="Helvetica Neue"/>
            </a:endParaRPr>
          </a:p>
        </p:txBody>
      </p:sp>
      <p:sp>
        <p:nvSpPr>
          <p:cNvPr id="973" name="Google Shape;973;p67"/>
          <p:cNvSpPr txBox="1">
            <a:spLocks noGrp="1"/>
          </p:cNvSpPr>
          <p:nvPr>
            <p:ph type="body" idx="1"/>
          </p:nvPr>
        </p:nvSpPr>
        <p:spPr>
          <a:xfrm>
            <a:off x="2541509" y="-33440"/>
            <a:ext cx="10991520" cy="118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No Solution = No Control</a:t>
            </a:r>
            <a:endParaRPr>
              <a:solidFill>
                <a:srgbClr val="FFFFFF"/>
              </a:solidFill>
            </a:endParaRPr>
          </a:p>
        </p:txBody>
      </p:sp>
    </p:spTree>
    <p:extLst>
      <p:ext uri="{BB962C8B-B14F-4D97-AF65-F5344CB8AC3E}">
        <p14:creationId xmlns:p14="http://schemas.microsoft.com/office/powerpoint/2010/main" val="27231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8"/>
                                        </p:tgtEl>
                                        <p:attrNameLst>
                                          <p:attrName>style.visibility</p:attrName>
                                        </p:attrNameLst>
                                      </p:cBhvr>
                                      <p:to>
                                        <p:strVal val="visible"/>
                                      </p:to>
                                    </p:set>
                                    <p:animEffect transition="in" filter="fade">
                                      <p:cBhvr>
                                        <p:cTn id="7" dur="1000"/>
                                        <p:tgtEl>
                                          <p:spTgt spid="9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2"/>
                                        </p:tgtEl>
                                        <p:attrNameLst>
                                          <p:attrName>style.visibility</p:attrName>
                                        </p:attrNameLst>
                                      </p:cBhvr>
                                      <p:to>
                                        <p:strVal val="visible"/>
                                      </p:to>
                                    </p:set>
                                    <p:animEffect transition="in" filter="fade">
                                      <p:cBhvr>
                                        <p:cTn id="12" dur="1000"/>
                                        <p:tgtEl>
                                          <p:spTgt spid="972"/>
                                        </p:tgtEl>
                                      </p:cBhvr>
                                    </p:animEffect>
                                  </p:childTnLst>
                                </p:cTn>
                              </p:par>
                              <p:par>
                                <p:cTn id="13" presetID="10" presetClass="entr" presetSubtype="0" fill="hold" nodeType="withEffect">
                                  <p:stCondLst>
                                    <p:cond delay="0"/>
                                  </p:stCondLst>
                                  <p:childTnLst>
                                    <p:set>
                                      <p:cBhvr>
                                        <p:cTn id="14" dur="1" fill="hold">
                                          <p:stCondLst>
                                            <p:cond delay="0"/>
                                          </p:stCondLst>
                                        </p:cTn>
                                        <p:tgtEl>
                                          <p:spTgt spid="959"/>
                                        </p:tgtEl>
                                        <p:attrNameLst>
                                          <p:attrName>style.visibility</p:attrName>
                                        </p:attrNameLst>
                                      </p:cBhvr>
                                      <p:to>
                                        <p:strVal val="visible"/>
                                      </p:to>
                                    </p:set>
                                    <p:animEffect transition="in" filter="fade">
                                      <p:cBhvr>
                                        <p:cTn id="15" dur="1000"/>
                                        <p:tgtEl>
                                          <p:spTgt spid="9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62"/>
                                        </p:tgtEl>
                                        <p:attrNameLst>
                                          <p:attrName>style.visibility</p:attrName>
                                        </p:attrNameLst>
                                      </p:cBhvr>
                                      <p:to>
                                        <p:strVal val="visible"/>
                                      </p:to>
                                    </p:set>
                                    <p:animEffect transition="in" filter="fade">
                                      <p:cBhvr>
                                        <p:cTn id="20" dur="1000"/>
                                        <p:tgtEl>
                                          <p:spTgt spid="962"/>
                                        </p:tgtEl>
                                      </p:cBhvr>
                                    </p:animEffect>
                                  </p:childTnLst>
                                </p:cTn>
                              </p:par>
                              <p:par>
                                <p:cTn id="21" presetID="10" presetClass="entr" presetSubtype="0" fill="hold" nodeType="withEffect">
                                  <p:stCondLst>
                                    <p:cond delay="0"/>
                                  </p:stCondLst>
                                  <p:childTnLst>
                                    <p:set>
                                      <p:cBhvr>
                                        <p:cTn id="22" dur="1" fill="hold">
                                          <p:stCondLst>
                                            <p:cond delay="0"/>
                                          </p:stCondLst>
                                        </p:cTn>
                                        <p:tgtEl>
                                          <p:spTgt spid="968"/>
                                        </p:tgtEl>
                                        <p:attrNameLst>
                                          <p:attrName>style.visibility</p:attrName>
                                        </p:attrNameLst>
                                      </p:cBhvr>
                                      <p:to>
                                        <p:strVal val="visible"/>
                                      </p:to>
                                    </p:set>
                                    <p:animEffect transition="in" filter="fade">
                                      <p:cBhvr>
                                        <p:cTn id="23" dur="1000"/>
                                        <p:tgtEl>
                                          <p:spTgt spid="968"/>
                                        </p:tgtEl>
                                      </p:cBhvr>
                                    </p:animEffect>
                                  </p:childTnLst>
                                </p:cTn>
                              </p:par>
                              <p:par>
                                <p:cTn id="24" presetID="10" presetClass="entr" presetSubtype="0" fill="hold" nodeType="withEffect">
                                  <p:stCondLst>
                                    <p:cond delay="0"/>
                                  </p:stCondLst>
                                  <p:childTnLst>
                                    <p:set>
                                      <p:cBhvr>
                                        <p:cTn id="25" dur="1" fill="hold">
                                          <p:stCondLst>
                                            <p:cond delay="0"/>
                                          </p:stCondLst>
                                        </p:cTn>
                                        <p:tgtEl>
                                          <p:spTgt spid="954"/>
                                        </p:tgtEl>
                                        <p:attrNameLst>
                                          <p:attrName>style.visibility</p:attrName>
                                        </p:attrNameLst>
                                      </p:cBhvr>
                                      <p:to>
                                        <p:strVal val="visible"/>
                                      </p:to>
                                    </p:set>
                                    <p:animEffect transition="in" filter="fade">
                                      <p:cBhvr>
                                        <p:cTn id="26" dur="1000"/>
                                        <p:tgtEl>
                                          <p:spTgt spid="9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61"/>
                                        </p:tgtEl>
                                        <p:attrNameLst>
                                          <p:attrName>style.visibility</p:attrName>
                                        </p:attrNameLst>
                                      </p:cBhvr>
                                      <p:to>
                                        <p:strVal val="visible"/>
                                      </p:to>
                                    </p:set>
                                    <p:animEffect transition="in" filter="fade">
                                      <p:cBhvr>
                                        <p:cTn id="31" dur="1000"/>
                                        <p:tgtEl>
                                          <p:spTgt spid="961"/>
                                        </p:tgtEl>
                                      </p:cBhvr>
                                    </p:animEffect>
                                  </p:childTnLst>
                                </p:cTn>
                              </p:par>
                              <p:par>
                                <p:cTn id="32" presetID="10" presetClass="entr" presetSubtype="0" fill="hold" nodeType="withEffect">
                                  <p:stCondLst>
                                    <p:cond delay="0"/>
                                  </p:stCondLst>
                                  <p:childTnLst>
                                    <p:set>
                                      <p:cBhvr>
                                        <p:cTn id="33" dur="1" fill="hold">
                                          <p:stCondLst>
                                            <p:cond delay="0"/>
                                          </p:stCondLst>
                                        </p:cTn>
                                        <p:tgtEl>
                                          <p:spTgt spid="967"/>
                                        </p:tgtEl>
                                        <p:attrNameLst>
                                          <p:attrName>style.visibility</p:attrName>
                                        </p:attrNameLst>
                                      </p:cBhvr>
                                      <p:to>
                                        <p:strVal val="visible"/>
                                      </p:to>
                                    </p:set>
                                    <p:animEffect transition="in" filter="fade">
                                      <p:cBhvr>
                                        <p:cTn id="34" dur="1000"/>
                                        <p:tgtEl>
                                          <p:spTgt spid="967"/>
                                        </p:tgtEl>
                                      </p:cBhvr>
                                    </p:animEffect>
                                  </p:childTnLst>
                                </p:cTn>
                              </p:par>
                              <p:par>
                                <p:cTn id="35" presetID="10" presetClass="entr" presetSubtype="0" fill="hold" nodeType="withEffect">
                                  <p:stCondLst>
                                    <p:cond delay="0"/>
                                  </p:stCondLst>
                                  <p:childTnLst>
                                    <p:set>
                                      <p:cBhvr>
                                        <p:cTn id="36" dur="1" fill="hold">
                                          <p:stCondLst>
                                            <p:cond delay="0"/>
                                          </p:stCondLst>
                                        </p:cTn>
                                        <p:tgtEl>
                                          <p:spTgt spid="953"/>
                                        </p:tgtEl>
                                        <p:attrNameLst>
                                          <p:attrName>style.visibility</p:attrName>
                                        </p:attrNameLst>
                                      </p:cBhvr>
                                      <p:to>
                                        <p:strVal val="visible"/>
                                      </p:to>
                                    </p:set>
                                    <p:animEffect transition="in" filter="fade">
                                      <p:cBhvr>
                                        <p:cTn id="37" dur="1000"/>
                                        <p:tgtEl>
                                          <p:spTgt spid="9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60"/>
                                        </p:tgtEl>
                                        <p:attrNameLst>
                                          <p:attrName>style.visibility</p:attrName>
                                        </p:attrNameLst>
                                      </p:cBhvr>
                                      <p:to>
                                        <p:strVal val="visible"/>
                                      </p:to>
                                    </p:set>
                                    <p:animEffect transition="in" filter="fade">
                                      <p:cBhvr>
                                        <p:cTn id="42" dur="1000"/>
                                        <p:tgtEl>
                                          <p:spTgt spid="960"/>
                                        </p:tgtEl>
                                      </p:cBhvr>
                                    </p:animEffect>
                                  </p:childTnLst>
                                </p:cTn>
                              </p:par>
                              <p:par>
                                <p:cTn id="43" presetID="10" presetClass="entr" presetSubtype="0" fill="hold" nodeType="withEffect">
                                  <p:stCondLst>
                                    <p:cond delay="0"/>
                                  </p:stCondLst>
                                  <p:childTnLst>
                                    <p:set>
                                      <p:cBhvr>
                                        <p:cTn id="44" dur="1" fill="hold">
                                          <p:stCondLst>
                                            <p:cond delay="0"/>
                                          </p:stCondLst>
                                        </p:cTn>
                                        <p:tgtEl>
                                          <p:spTgt spid="966"/>
                                        </p:tgtEl>
                                        <p:attrNameLst>
                                          <p:attrName>style.visibility</p:attrName>
                                        </p:attrNameLst>
                                      </p:cBhvr>
                                      <p:to>
                                        <p:strVal val="visible"/>
                                      </p:to>
                                    </p:set>
                                    <p:animEffect transition="in" filter="fade">
                                      <p:cBhvr>
                                        <p:cTn id="45" dur="1000"/>
                                        <p:tgtEl>
                                          <p:spTgt spid="966"/>
                                        </p:tgtEl>
                                      </p:cBhvr>
                                    </p:animEffect>
                                  </p:childTnLst>
                                </p:cTn>
                              </p:par>
                              <p:par>
                                <p:cTn id="46" presetID="10" presetClass="entr" presetSubtype="0" fill="hold" nodeType="withEffect">
                                  <p:stCondLst>
                                    <p:cond delay="0"/>
                                  </p:stCondLst>
                                  <p:childTnLst>
                                    <p:set>
                                      <p:cBhvr>
                                        <p:cTn id="47" dur="1" fill="hold">
                                          <p:stCondLst>
                                            <p:cond delay="0"/>
                                          </p:stCondLst>
                                        </p:cTn>
                                        <p:tgtEl>
                                          <p:spTgt spid="952"/>
                                        </p:tgtEl>
                                        <p:attrNameLst>
                                          <p:attrName>style.visibility</p:attrName>
                                        </p:attrNameLst>
                                      </p:cBhvr>
                                      <p:to>
                                        <p:strVal val="visible"/>
                                      </p:to>
                                    </p:set>
                                    <p:animEffect transition="in" filter="fade">
                                      <p:cBhvr>
                                        <p:cTn id="48" dur="1000"/>
                                        <p:tgtEl>
                                          <p:spTgt spid="9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63"/>
                                        </p:tgtEl>
                                        <p:attrNameLst>
                                          <p:attrName>style.visibility</p:attrName>
                                        </p:attrNameLst>
                                      </p:cBhvr>
                                      <p:to>
                                        <p:strVal val="visible"/>
                                      </p:to>
                                    </p:set>
                                    <p:animEffect transition="in" filter="fade">
                                      <p:cBhvr>
                                        <p:cTn id="53" dur="1000"/>
                                        <p:tgtEl>
                                          <p:spTgt spid="963"/>
                                        </p:tgtEl>
                                      </p:cBhvr>
                                    </p:animEffect>
                                  </p:childTnLst>
                                </p:cTn>
                              </p:par>
                              <p:par>
                                <p:cTn id="54" presetID="10" presetClass="entr" presetSubtype="0" fill="hold" nodeType="withEffect">
                                  <p:stCondLst>
                                    <p:cond delay="0"/>
                                  </p:stCondLst>
                                  <p:childTnLst>
                                    <p:set>
                                      <p:cBhvr>
                                        <p:cTn id="55" dur="1" fill="hold">
                                          <p:stCondLst>
                                            <p:cond delay="0"/>
                                          </p:stCondLst>
                                        </p:cTn>
                                        <p:tgtEl>
                                          <p:spTgt spid="969"/>
                                        </p:tgtEl>
                                        <p:attrNameLst>
                                          <p:attrName>style.visibility</p:attrName>
                                        </p:attrNameLst>
                                      </p:cBhvr>
                                      <p:to>
                                        <p:strVal val="visible"/>
                                      </p:to>
                                    </p:set>
                                    <p:animEffect transition="in" filter="fade">
                                      <p:cBhvr>
                                        <p:cTn id="56" dur="1000"/>
                                        <p:tgtEl>
                                          <p:spTgt spid="969"/>
                                        </p:tgtEl>
                                      </p:cBhvr>
                                    </p:animEffect>
                                  </p:childTnLst>
                                </p:cTn>
                              </p:par>
                              <p:par>
                                <p:cTn id="57" presetID="10" presetClass="entr" presetSubtype="0" fill="hold" nodeType="withEffect">
                                  <p:stCondLst>
                                    <p:cond delay="0"/>
                                  </p:stCondLst>
                                  <p:childTnLst>
                                    <p:set>
                                      <p:cBhvr>
                                        <p:cTn id="58" dur="1" fill="hold">
                                          <p:stCondLst>
                                            <p:cond delay="0"/>
                                          </p:stCondLst>
                                        </p:cTn>
                                        <p:tgtEl>
                                          <p:spTgt spid="955"/>
                                        </p:tgtEl>
                                        <p:attrNameLst>
                                          <p:attrName>style.visibility</p:attrName>
                                        </p:attrNameLst>
                                      </p:cBhvr>
                                      <p:to>
                                        <p:strVal val="visible"/>
                                      </p:to>
                                    </p:set>
                                    <p:animEffect transition="in" filter="fade">
                                      <p:cBhvr>
                                        <p:cTn id="59" dur="1000"/>
                                        <p:tgtEl>
                                          <p:spTgt spid="95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64"/>
                                        </p:tgtEl>
                                        <p:attrNameLst>
                                          <p:attrName>style.visibility</p:attrName>
                                        </p:attrNameLst>
                                      </p:cBhvr>
                                      <p:to>
                                        <p:strVal val="visible"/>
                                      </p:to>
                                    </p:set>
                                    <p:animEffect transition="in" filter="fade">
                                      <p:cBhvr>
                                        <p:cTn id="64" dur="1100"/>
                                        <p:tgtEl>
                                          <p:spTgt spid="964"/>
                                        </p:tgtEl>
                                      </p:cBhvr>
                                    </p:animEffect>
                                  </p:childTnLst>
                                </p:cTn>
                              </p:par>
                              <p:par>
                                <p:cTn id="65" presetID="10" presetClass="entr" presetSubtype="0" fill="hold" nodeType="withEffect">
                                  <p:stCondLst>
                                    <p:cond delay="0"/>
                                  </p:stCondLst>
                                  <p:childTnLst>
                                    <p:set>
                                      <p:cBhvr>
                                        <p:cTn id="66" dur="1" fill="hold">
                                          <p:stCondLst>
                                            <p:cond delay="0"/>
                                          </p:stCondLst>
                                        </p:cTn>
                                        <p:tgtEl>
                                          <p:spTgt spid="970"/>
                                        </p:tgtEl>
                                        <p:attrNameLst>
                                          <p:attrName>style.visibility</p:attrName>
                                        </p:attrNameLst>
                                      </p:cBhvr>
                                      <p:to>
                                        <p:strVal val="visible"/>
                                      </p:to>
                                    </p:set>
                                    <p:animEffect transition="in" filter="fade">
                                      <p:cBhvr>
                                        <p:cTn id="67" dur="1000"/>
                                        <p:tgtEl>
                                          <p:spTgt spid="970"/>
                                        </p:tgtEl>
                                      </p:cBhvr>
                                    </p:animEffect>
                                  </p:childTnLst>
                                </p:cTn>
                              </p:par>
                              <p:par>
                                <p:cTn id="68" presetID="10" presetClass="entr" presetSubtype="0" fill="hold" nodeType="withEffect">
                                  <p:stCondLst>
                                    <p:cond delay="0"/>
                                  </p:stCondLst>
                                  <p:childTnLst>
                                    <p:set>
                                      <p:cBhvr>
                                        <p:cTn id="69" dur="1" fill="hold">
                                          <p:stCondLst>
                                            <p:cond delay="0"/>
                                          </p:stCondLst>
                                        </p:cTn>
                                        <p:tgtEl>
                                          <p:spTgt spid="956"/>
                                        </p:tgtEl>
                                        <p:attrNameLst>
                                          <p:attrName>style.visibility</p:attrName>
                                        </p:attrNameLst>
                                      </p:cBhvr>
                                      <p:to>
                                        <p:strVal val="visible"/>
                                      </p:to>
                                    </p:set>
                                    <p:animEffect transition="in" filter="fade">
                                      <p:cBhvr>
                                        <p:cTn id="70" dur="1000"/>
                                        <p:tgtEl>
                                          <p:spTgt spid="95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65"/>
                                        </p:tgtEl>
                                        <p:attrNameLst>
                                          <p:attrName>style.visibility</p:attrName>
                                        </p:attrNameLst>
                                      </p:cBhvr>
                                      <p:to>
                                        <p:strVal val="visible"/>
                                      </p:to>
                                    </p:set>
                                    <p:animEffect transition="in" filter="fade">
                                      <p:cBhvr>
                                        <p:cTn id="75" dur="1000"/>
                                        <p:tgtEl>
                                          <p:spTgt spid="965"/>
                                        </p:tgtEl>
                                      </p:cBhvr>
                                    </p:animEffect>
                                  </p:childTnLst>
                                </p:cTn>
                              </p:par>
                              <p:par>
                                <p:cTn id="76" presetID="10" presetClass="entr" presetSubtype="0" fill="hold" nodeType="withEffect">
                                  <p:stCondLst>
                                    <p:cond delay="0"/>
                                  </p:stCondLst>
                                  <p:childTnLst>
                                    <p:set>
                                      <p:cBhvr>
                                        <p:cTn id="77" dur="1" fill="hold">
                                          <p:stCondLst>
                                            <p:cond delay="0"/>
                                          </p:stCondLst>
                                        </p:cTn>
                                        <p:tgtEl>
                                          <p:spTgt spid="971"/>
                                        </p:tgtEl>
                                        <p:attrNameLst>
                                          <p:attrName>style.visibility</p:attrName>
                                        </p:attrNameLst>
                                      </p:cBhvr>
                                      <p:to>
                                        <p:strVal val="visible"/>
                                      </p:to>
                                    </p:set>
                                    <p:animEffect transition="in" filter="fade">
                                      <p:cBhvr>
                                        <p:cTn id="78" dur="1000"/>
                                        <p:tgtEl>
                                          <p:spTgt spid="971"/>
                                        </p:tgtEl>
                                      </p:cBhvr>
                                    </p:animEffect>
                                  </p:childTnLst>
                                </p:cTn>
                              </p:par>
                              <p:par>
                                <p:cTn id="79" presetID="10" presetClass="entr" presetSubtype="0" fill="hold" nodeType="withEffect">
                                  <p:stCondLst>
                                    <p:cond delay="0"/>
                                  </p:stCondLst>
                                  <p:childTnLst>
                                    <p:set>
                                      <p:cBhvr>
                                        <p:cTn id="80" dur="1" fill="hold">
                                          <p:stCondLst>
                                            <p:cond delay="0"/>
                                          </p:stCondLst>
                                        </p:cTn>
                                        <p:tgtEl>
                                          <p:spTgt spid="957"/>
                                        </p:tgtEl>
                                        <p:attrNameLst>
                                          <p:attrName>style.visibility</p:attrName>
                                        </p:attrNameLst>
                                      </p:cBhvr>
                                      <p:to>
                                        <p:strVal val="visible"/>
                                      </p:to>
                                    </p:set>
                                    <p:animEffect transition="in" filter="fade">
                                      <p:cBhvr>
                                        <p:cTn id="81" dur="1000"/>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68"/>
          <p:cNvPicPr preferRelativeResize="0"/>
          <p:nvPr/>
        </p:nvPicPr>
        <p:blipFill>
          <a:blip r:embed="rId3">
            <a:alphaModFix/>
          </a:blip>
          <a:stretch>
            <a:fillRect/>
          </a:stretch>
        </p:blipFill>
        <p:spPr>
          <a:xfrm>
            <a:off x="2167199" y="1585721"/>
            <a:ext cx="10296003" cy="5789678"/>
          </a:xfrm>
          <a:prstGeom prst="rect">
            <a:avLst/>
          </a:prstGeom>
          <a:noFill/>
          <a:ln>
            <a:noFill/>
          </a:ln>
        </p:spPr>
      </p:pic>
      <p:sp>
        <p:nvSpPr>
          <p:cNvPr id="979" name="Google Shape;979;p68"/>
          <p:cNvSpPr txBox="1"/>
          <p:nvPr/>
        </p:nvSpPr>
        <p:spPr>
          <a:xfrm>
            <a:off x="11759240" y="4106280"/>
            <a:ext cx="806880" cy="935520"/>
          </a:xfrm>
          <a:prstGeom prst="rect">
            <a:avLst/>
          </a:prstGeom>
          <a:noFill/>
          <a:ln>
            <a:noFill/>
          </a:ln>
        </p:spPr>
        <p:txBody>
          <a:bodyPr spcFirstLastPara="1" wrap="square" lIns="146280" tIns="73120" rIns="146280" bIns="73120" anchor="t" anchorCtr="0">
            <a:noAutofit/>
          </a:bodyPr>
          <a:lstStyle/>
          <a:p>
            <a:pPr>
              <a:spcBef>
                <a:spcPts val="0"/>
              </a:spcBef>
              <a:spcAft>
                <a:spcPts val="0"/>
              </a:spcAft>
              <a:buClr>
                <a:srgbClr val="000000"/>
              </a:buClr>
            </a:pPr>
            <a:endParaRPr sz="5760">
              <a:solidFill>
                <a:srgbClr val="FFFFFF"/>
              </a:solidFill>
              <a:latin typeface="Calibri"/>
              <a:ea typeface="Calibri"/>
              <a:cs typeface="Calibri"/>
              <a:sym typeface="Calibri"/>
            </a:endParaRPr>
          </a:p>
        </p:txBody>
      </p:sp>
      <p:sp>
        <p:nvSpPr>
          <p:cNvPr id="980" name="Google Shape;980;p68"/>
          <p:cNvSpPr txBox="1"/>
          <p:nvPr/>
        </p:nvSpPr>
        <p:spPr>
          <a:xfrm>
            <a:off x="2533150" y="-33440"/>
            <a:ext cx="11000160" cy="1188480"/>
          </a:xfrm>
          <a:prstGeom prst="rect">
            <a:avLst/>
          </a:prstGeom>
          <a:noFill/>
          <a:ln>
            <a:noFill/>
          </a:ln>
        </p:spPr>
        <p:txBody>
          <a:bodyPr spcFirstLastPara="1" wrap="square" lIns="0" tIns="0" rIns="0" bIns="0" anchor="ctr" anchorCtr="0">
            <a:noAutofit/>
          </a:bodyPr>
          <a:lstStyle/>
          <a:p>
            <a:pPr algn="r">
              <a:spcBef>
                <a:spcPts val="0"/>
              </a:spcBef>
              <a:spcAft>
                <a:spcPts val="0"/>
              </a:spcAft>
              <a:buClr>
                <a:srgbClr val="000000"/>
              </a:buClr>
              <a:buSzPts val="1100"/>
            </a:pPr>
            <a:r>
              <a:rPr lang="en" sz="3840">
                <a:solidFill>
                  <a:srgbClr val="FFFFFF"/>
                </a:solidFill>
                <a:latin typeface="Helvetica Neue"/>
                <a:ea typeface="Helvetica Neue"/>
                <a:cs typeface="Helvetica Neue"/>
                <a:sym typeface="Helvetica Neue"/>
              </a:rPr>
              <a:t>No Solution = No Control</a:t>
            </a:r>
            <a:endParaRPr sz="384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20190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69"/>
          <p:cNvSpPr txBox="1">
            <a:spLocks noGrp="1"/>
          </p:cNvSpPr>
          <p:nvPr>
            <p:ph type="body" idx="1"/>
          </p:nvPr>
        </p:nvSpPr>
        <p:spPr>
          <a:xfrm>
            <a:off x="2541509" y="-33440"/>
            <a:ext cx="10991520" cy="118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Solution = Full Control</a:t>
            </a:r>
            <a:endParaRPr>
              <a:solidFill>
                <a:srgbClr val="FFFFFF"/>
              </a:solidFill>
            </a:endParaRPr>
          </a:p>
        </p:txBody>
      </p:sp>
      <p:pic>
        <p:nvPicPr>
          <p:cNvPr id="986" name="Google Shape;986;p69"/>
          <p:cNvPicPr preferRelativeResize="0"/>
          <p:nvPr/>
        </p:nvPicPr>
        <p:blipFill rotWithShape="1">
          <a:blip r:embed="rId3">
            <a:alphaModFix/>
          </a:blip>
          <a:srcRect r="36228"/>
          <a:stretch/>
        </p:blipFill>
        <p:spPr>
          <a:xfrm>
            <a:off x="3123061" y="1301400"/>
            <a:ext cx="7569600" cy="6676800"/>
          </a:xfrm>
          <a:prstGeom prst="rect">
            <a:avLst/>
          </a:prstGeom>
          <a:noFill/>
          <a:ln>
            <a:noFill/>
          </a:ln>
        </p:spPr>
      </p:pic>
    </p:spTree>
    <p:extLst>
      <p:ext uri="{BB962C8B-B14F-4D97-AF65-F5344CB8AC3E}">
        <p14:creationId xmlns:p14="http://schemas.microsoft.com/office/powerpoint/2010/main" val="1864693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0"/>
          <p:cNvSpPr txBox="1">
            <a:spLocks noGrp="1"/>
          </p:cNvSpPr>
          <p:nvPr>
            <p:ph type="body" idx="1"/>
          </p:nvPr>
        </p:nvSpPr>
        <p:spPr>
          <a:xfrm>
            <a:off x="1819426" y="3520560"/>
            <a:ext cx="10991520" cy="1188480"/>
          </a:xfrm>
          <a:prstGeom prst="rect">
            <a:avLst/>
          </a:prstGeom>
          <a:noFill/>
          <a:ln>
            <a:noFill/>
          </a:ln>
        </p:spPr>
        <p:txBody>
          <a:bodyPr spcFirstLastPara="1" wrap="square" lIns="0" tIns="0" rIns="0" bIns="0" anchor="ctr" anchorCtr="0">
            <a:noAutofit/>
          </a:bodyPr>
          <a:lstStyle/>
          <a:p>
            <a:pPr marL="0" indent="0" algn="ctr">
              <a:buClr>
                <a:schemeClr val="lt1"/>
              </a:buClr>
            </a:pPr>
            <a:r>
              <a:rPr lang="en" sz="5760">
                <a:solidFill>
                  <a:srgbClr val="23D2BE"/>
                </a:solidFill>
                <a:latin typeface="Helvetica Neue"/>
                <a:ea typeface="Helvetica Neue"/>
                <a:cs typeface="Helvetica Neue"/>
                <a:sym typeface="Helvetica Neue"/>
              </a:rPr>
              <a:t>Objection #4</a:t>
            </a:r>
            <a:endParaRPr sz="5760">
              <a:solidFill>
                <a:srgbClr val="23D2BE"/>
              </a:solidFill>
              <a:latin typeface="Helvetica Neue"/>
              <a:ea typeface="Helvetica Neue"/>
              <a:cs typeface="Helvetica Neue"/>
              <a:sym typeface="Helvetica Neue"/>
            </a:endParaRPr>
          </a:p>
          <a:p>
            <a:pPr marL="0" indent="0" algn="ctr">
              <a:buClr>
                <a:schemeClr val="lt1"/>
              </a:buClr>
            </a:pPr>
            <a:r>
              <a:rPr lang="en">
                <a:solidFill>
                  <a:srgbClr val="FFFFFF"/>
                </a:solidFill>
                <a:latin typeface="Helvetica Neue"/>
                <a:ea typeface="Helvetica Neue"/>
                <a:cs typeface="Helvetica Neue"/>
                <a:sym typeface="Helvetica Neue"/>
              </a:rPr>
              <a:t>“I can’t afford this right now”</a:t>
            </a:r>
            <a:endParaRPr>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1803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animEffect transition="in" filter="fade">
                                      <p:cBhvr>
                                        <p:cTn id="7" dur="10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71"/>
          <p:cNvSpPr txBox="1">
            <a:spLocks noGrp="1"/>
          </p:cNvSpPr>
          <p:nvPr>
            <p:ph type="body" idx="1"/>
          </p:nvPr>
        </p:nvSpPr>
        <p:spPr>
          <a:xfrm>
            <a:off x="2541509" y="-33440"/>
            <a:ext cx="10991520" cy="118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rgbClr val="FFFFFF"/>
                </a:solidFill>
                <a:latin typeface="Helvetica Neue"/>
                <a:ea typeface="Helvetica Neue"/>
                <a:cs typeface="Helvetica Neue"/>
                <a:sym typeface="Helvetica Neue"/>
              </a:rPr>
              <a:t>“I can’t afford this right now”</a:t>
            </a:r>
            <a:endParaRPr>
              <a:solidFill>
                <a:srgbClr val="FFFFFF"/>
              </a:solidFill>
              <a:latin typeface="Helvetica Neue"/>
              <a:ea typeface="Helvetica Neue"/>
              <a:cs typeface="Helvetica Neue"/>
              <a:sym typeface="Helvetica Neue"/>
            </a:endParaRPr>
          </a:p>
        </p:txBody>
      </p:sp>
      <p:sp>
        <p:nvSpPr>
          <p:cNvPr id="997" name="Google Shape;997;p71"/>
          <p:cNvSpPr/>
          <p:nvPr/>
        </p:nvSpPr>
        <p:spPr>
          <a:xfrm>
            <a:off x="430680" y="7000920"/>
            <a:ext cx="5404320" cy="590880"/>
          </a:xfrm>
          <a:prstGeom prst="rect">
            <a:avLst/>
          </a:prstGeom>
          <a:noFill/>
          <a:ln>
            <a:noFill/>
          </a:ln>
        </p:spPr>
        <p:txBody>
          <a:bodyPr spcFirstLastPara="1" wrap="square" lIns="146280" tIns="73120" rIns="146280" bIns="73120" anchor="t" anchorCtr="0">
            <a:noAutofit/>
          </a:bodyPr>
          <a:lstStyle/>
          <a:p>
            <a:pPr>
              <a:spcBef>
                <a:spcPts val="0"/>
              </a:spcBef>
              <a:spcAft>
                <a:spcPts val="0"/>
              </a:spcAft>
              <a:buClr>
                <a:schemeClr val="lt1"/>
              </a:buClr>
            </a:pPr>
            <a:r>
              <a:rPr lang="en" sz="2880">
                <a:solidFill>
                  <a:srgbClr val="FFFFFF"/>
                </a:solidFill>
                <a:latin typeface="Helvetica Neue"/>
                <a:ea typeface="Helvetica Neue"/>
                <a:cs typeface="Helvetica Neue"/>
                <a:sym typeface="Helvetica Neue"/>
              </a:rPr>
              <a:t>Current marketing expenses?</a:t>
            </a:r>
            <a:endParaRPr sz="2880">
              <a:solidFill>
                <a:srgbClr val="FFFFFF"/>
              </a:solidFill>
              <a:latin typeface="Helvetica Neue"/>
              <a:ea typeface="Helvetica Neue"/>
              <a:cs typeface="Helvetica Neue"/>
              <a:sym typeface="Helvetica Neue"/>
            </a:endParaRPr>
          </a:p>
          <a:p>
            <a:pPr>
              <a:spcBef>
                <a:spcPts val="0"/>
              </a:spcBef>
              <a:spcAft>
                <a:spcPts val="0"/>
              </a:spcAft>
              <a:buClr>
                <a:schemeClr val="lt1"/>
              </a:buClr>
            </a:pPr>
            <a:endParaRPr sz="2880">
              <a:solidFill>
                <a:srgbClr val="FFFFFF"/>
              </a:solidFill>
              <a:latin typeface="Helvetica Neue"/>
              <a:ea typeface="Helvetica Neue"/>
              <a:cs typeface="Helvetica Neue"/>
              <a:sym typeface="Helvetica Neue"/>
            </a:endParaRPr>
          </a:p>
        </p:txBody>
      </p:sp>
      <p:sp>
        <p:nvSpPr>
          <p:cNvPr id="998" name="Google Shape;998;p71"/>
          <p:cNvSpPr/>
          <p:nvPr/>
        </p:nvSpPr>
        <p:spPr>
          <a:xfrm>
            <a:off x="8670312" y="7000906"/>
            <a:ext cx="5280480" cy="59088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chemeClr val="lt1"/>
              </a:buClr>
            </a:pPr>
            <a:r>
              <a:rPr lang="en" sz="2880">
                <a:solidFill>
                  <a:srgbClr val="FFFFFF"/>
                </a:solidFill>
                <a:latin typeface="Helvetica Neue"/>
                <a:ea typeface="Helvetica Neue"/>
                <a:cs typeface="Helvetica Neue"/>
                <a:sym typeface="Helvetica Neue"/>
              </a:rPr>
              <a:t>Prevent a leaky budget!</a:t>
            </a:r>
            <a:endParaRPr sz="2880">
              <a:solidFill>
                <a:srgbClr val="FFFFFF"/>
              </a:solidFill>
              <a:latin typeface="Helvetica Neue"/>
              <a:ea typeface="Helvetica Neue"/>
              <a:cs typeface="Helvetica Neue"/>
              <a:sym typeface="Helvetica Neue"/>
            </a:endParaRPr>
          </a:p>
        </p:txBody>
      </p:sp>
      <p:pic>
        <p:nvPicPr>
          <p:cNvPr id="999" name="Google Shape;999;p71"/>
          <p:cNvPicPr preferRelativeResize="0"/>
          <p:nvPr/>
        </p:nvPicPr>
        <p:blipFill rotWithShape="1">
          <a:blip r:embed="rId3">
            <a:alphaModFix/>
          </a:blip>
          <a:srcRect/>
          <a:stretch/>
        </p:blipFill>
        <p:spPr>
          <a:xfrm>
            <a:off x="1179827" y="1433218"/>
            <a:ext cx="2109600" cy="2109600"/>
          </a:xfrm>
          <a:prstGeom prst="rect">
            <a:avLst/>
          </a:prstGeom>
          <a:noFill/>
          <a:ln>
            <a:noFill/>
          </a:ln>
        </p:spPr>
      </p:pic>
      <p:pic>
        <p:nvPicPr>
          <p:cNvPr id="1000" name="Google Shape;1000;p71"/>
          <p:cNvPicPr preferRelativeResize="0"/>
          <p:nvPr/>
        </p:nvPicPr>
        <p:blipFill rotWithShape="1">
          <a:blip r:embed="rId4">
            <a:alphaModFix/>
          </a:blip>
          <a:srcRect/>
          <a:stretch/>
        </p:blipFill>
        <p:spPr>
          <a:xfrm>
            <a:off x="3725398" y="1438621"/>
            <a:ext cx="2109600" cy="2109600"/>
          </a:xfrm>
          <a:prstGeom prst="rect">
            <a:avLst/>
          </a:prstGeom>
          <a:noFill/>
          <a:ln>
            <a:noFill/>
          </a:ln>
        </p:spPr>
      </p:pic>
      <p:pic>
        <p:nvPicPr>
          <p:cNvPr id="1001" name="Google Shape;1001;p71"/>
          <p:cNvPicPr preferRelativeResize="0"/>
          <p:nvPr/>
        </p:nvPicPr>
        <p:blipFill rotWithShape="1">
          <a:blip r:embed="rId5">
            <a:alphaModFix amt="91000"/>
          </a:blip>
          <a:srcRect/>
          <a:stretch/>
        </p:blipFill>
        <p:spPr>
          <a:xfrm>
            <a:off x="8442032" y="1438621"/>
            <a:ext cx="2109600" cy="2109600"/>
          </a:xfrm>
          <a:prstGeom prst="rect">
            <a:avLst/>
          </a:prstGeom>
          <a:noFill/>
          <a:ln>
            <a:noFill/>
          </a:ln>
        </p:spPr>
      </p:pic>
      <p:pic>
        <p:nvPicPr>
          <p:cNvPr id="1002" name="Google Shape;1002;p71"/>
          <p:cNvPicPr preferRelativeResize="0"/>
          <p:nvPr/>
        </p:nvPicPr>
        <p:blipFill rotWithShape="1">
          <a:blip r:embed="rId6">
            <a:alphaModFix amt="92000"/>
          </a:blip>
          <a:srcRect/>
          <a:stretch/>
        </p:blipFill>
        <p:spPr>
          <a:xfrm>
            <a:off x="11423622" y="1433218"/>
            <a:ext cx="2109600" cy="2109600"/>
          </a:xfrm>
          <a:prstGeom prst="rect">
            <a:avLst/>
          </a:prstGeom>
          <a:noFill/>
          <a:ln>
            <a:noFill/>
          </a:ln>
        </p:spPr>
      </p:pic>
      <p:sp>
        <p:nvSpPr>
          <p:cNvPr id="1003" name="Google Shape;1003;p71"/>
          <p:cNvSpPr txBox="1"/>
          <p:nvPr/>
        </p:nvSpPr>
        <p:spPr>
          <a:xfrm>
            <a:off x="1129010" y="3678077"/>
            <a:ext cx="2210880" cy="541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chemeClr val="lt1"/>
              </a:buClr>
            </a:pPr>
            <a:r>
              <a:rPr lang="en" sz="2560">
                <a:solidFill>
                  <a:srgbClr val="FFFFFF"/>
                </a:solidFill>
                <a:latin typeface="Helvetica Neue"/>
                <a:ea typeface="Helvetica Neue"/>
                <a:cs typeface="Helvetica Neue"/>
                <a:sym typeface="Helvetica Neue"/>
              </a:rPr>
              <a:t>Billboard</a:t>
            </a:r>
            <a:endParaRPr sz="2560">
              <a:solidFill>
                <a:srgbClr val="FFFFFF"/>
              </a:solidFill>
              <a:latin typeface="Helvetica Neue"/>
              <a:ea typeface="Helvetica Neue"/>
              <a:cs typeface="Helvetica Neue"/>
              <a:sym typeface="Helvetica Neue"/>
            </a:endParaRPr>
          </a:p>
        </p:txBody>
      </p:sp>
      <p:sp>
        <p:nvSpPr>
          <p:cNvPr id="1004" name="Google Shape;1004;p71"/>
          <p:cNvSpPr txBox="1"/>
          <p:nvPr/>
        </p:nvSpPr>
        <p:spPr>
          <a:xfrm>
            <a:off x="3674581" y="3683480"/>
            <a:ext cx="2210880" cy="541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chemeClr val="lt1"/>
              </a:buClr>
            </a:pPr>
            <a:r>
              <a:rPr lang="en" sz="2560">
                <a:solidFill>
                  <a:srgbClr val="FFFFFF"/>
                </a:solidFill>
                <a:latin typeface="Helvetica Neue"/>
                <a:ea typeface="Helvetica Neue"/>
                <a:cs typeface="Helvetica Neue"/>
                <a:sym typeface="Helvetica Neue"/>
              </a:rPr>
              <a:t>Radio</a:t>
            </a:r>
            <a:endParaRPr sz="2560">
              <a:solidFill>
                <a:srgbClr val="FFFFFF"/>
              </a:solidFill>
              <a:latin typeface="Helvetica Neue"/>
              <a:ea typeface="Helvetica Neue"/>
              <a:cs typeface="Helvetica Neue"/>
              <a:sym typeface="Helvetica Neue"/>
            </a:endParaRPr>
          </a:p>
        </p:txBody>
      </p:sp>
      <p:sp>
        <p:nvSpPr>
          <p:cNvPr id="1005" name="Google Shape;1005;p71"/>
          <p:cNvSpPr txBox="1"/>
          <p:nvPr/>
        </p:nvSpPr>
        <p:spPr>
          <a:xfrm>
            <a:off x="8175798" y="3683480"/>
            <a:ext cx="2641920" cy="541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chemeClr val="lt1"/>
              </a:buClr>
            </a:pPr>
            <a:r>
              <a:rPr lang="en" sz="2560">
                <a:solidFill>
                  <a:srgbClr val="FFFFFF"/>
                </a:solidFill>
                <a:latin typeface="Helvetica Neue"/>
                <a:ea typeface="Helvetica Neue"/>
                <a:cs typeface="Helvetica Neue"/>
                <a:sym typeface="Helvetica Neue"/>
              </a:rPr>
              <a:t>Pay Per Click</a:t>
            </a:r>
            <a:endParaRPr sz="2560">
              <a:solidFill>
                <a:srgbClr val="FFFFFF"/>
              </a:solidFill>
              <a:latin typeface="Helvetica Neue"/>
              <a:ea typeface="Helvetica Neue"/>
              <a:cs typeface="Helvetica Neue"/>
              <a:sym typeface="Helvetica Neue"/>
            </a:endParaRPr>
          </a:p>
        </p:txBody>
      </p:sp>
      <p:sp>
        <p:nvSpPr>
          <p:cNvPr id="1006" name="Google Shape;1006;p71"/>
          <p:cNvSpPr txBox="1"/>
          <p:nvPr/>
        </p:nvSpPr>
        <p:spPr>
          <a:xfrm>
            <a:off x="11157389" y="3678077"/>
            <a:ext cx="2641920" cy="541920"/>
          </a:xfrm>
          <a:prstGeom prst="rect">
            <a:avLst/>
          </a:prstGeom>
          <a:noFill/>
          <a:ln>
            <a:noFill/>
          </a:ln>
        </p:spPr>
        <p:txBody>
          <a:bodyPr spcFirstLastPara="1" wrap="square" lIns="146280" tIns="73120" rIns="146280" bIns="73120" anchor="t" anchorCtr="0">
            <a:noAutofit/>
          </a:bodyPr>
          <a:lstStyle/>
          <a:p>
            <a:pPr algn="ctr">
              <a:spcBef>
                <a:spcPts val="0"/>
              </a:spcBef>
              <a:spcAft>
                <a:spcPts val="0"/>
              </a:spcAft>
              <a:buClr>
                <a:schemeClr val="lt1"/>
              </a:buClr>
            </a:pPr>
            <a:r>
              <a:rPr lang="en" sz="2560">
                <a:solidFill>
                  <a:srgbClr val="FFFFFF"/>
                </a:solidFill>
                <a:latin typeface="Helvetica Neue"/>
                <a:ea typeface="Helvetica Neue"/>
                <a:cs typeface="Helvetica Neue"/>
                <a:sym typeface="Helvetica Neue"/>
              </a:rPr>
              <a:t>Sponsorship</a:t>
            </a:r>
            <a:endParaRPr sz="2560">
              <a:solidFill>
                <a:srgbClr val="FFFFFF"/>
              </a:solidFill>
              <a:latin typeface="Helvetica Neue"/>
              <a:ea typeface="Helvetica Neue"/>
              <a:cs typeface="Helvetica Neue"/>
              <a:sym typeface="Helvetica Neue"/>
            </a:endParaRPr>
          </a:p>
        </p:txBody>
      </p:sp>
      <p:pic>
        <p:nvPicPr>
          <p:cNvPr id="1007" name="Google Shape;1007;p71"/>
          <p:cNvPicPr preferRelativeResize="0"/>
          <p:nvPr/>
        </p:nvPicPr>
        <p:blipFill rotWithShape="1">
          <a:blip r:embed="rId7">
            <a:alphaModFix/>
          </a:blip>
          <a:srcRect/>
          <a:stretch/>
        </p:blipFill>
        <p:spPr>
          <a:xfrm>
            <a:off x="5427066" y="4056106"/>
            <a:ext cx="3241440" cy="3264480"/>
          </a:xfrm>
          <a:prstGeom prst="rect">
            <a:avLst/>
          </a:prstGeom>
          <a:noFill/>
          <a:ln>
            <a:noFill/>
          </a:ln>
        </p:spPr>
      </p:pic>
    </p:spTree>
    <p:extLst>
      <p:ext uri="{BB962C8B-B14F-4D97-AF65-F5344CB8AC3E}">
        <p14:creationId xmlns:p14="http://schemas.microsoft.com/office/powerpoint/2010/main" val="290226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fade">
                                      <p:cBhvr>
                                        <p:cTn id="7" dur="1000"/>
                                        <p:tgtEl>
                                          <p:spTgt spid="9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9"/>
                                        </p:tgtEl>
                                        <p:attrNameLst>
                                          <p:attrName>style.visibility</p:attrName>
                                        </p:attrNameLst>
                                      </p:cBhvr>
                                      <p:to>
                                        <p:strVal val="visible"/>
                                      </p:to>
                                    </p:set>
                                    <p:animEffect transition="in" filter="fade">
                                      <p:cBhvr>
                                        <p:cTn id="12" dur="1000"/>
                                        <p:tgtEl>
                                          <p:spTgt spid="999"/>
                                        </p:tgtEl>
                                      </p:cBhvr>
                                    </p:animEffect>
                                  </p:childTnLst>
                                </p:cTn>
                              </p:par>
                              <p:par>
                                <p:cTn id="13" presetID="10" presetClass="entr" presetSubtype="0" fill="hold" nodeType="withEffect">
                                  <p:stCondLst>
                                    <p:cond delay="0"/>
                                  </p:stCondLst>
                                  <p:childTnLst>
                                    <p:set>
                                      <p:cBhvr>
                                        <p:cTn id="14" dur="1" fill="hold">
                                          <p:stCondLst>
                                            <p:cond delay="0"/>
                                          </p:stCondLst>
                                        </p:cTn>
                                        <p:tgtEl>
                                          <p:spTgt spid="1003"/>
                                        </p:tgtEl>
                                        <p:attrNameLst>
                                          <p:attrName>style.visibility</p:attrName>
                                        </p:attrNameLst>
                                      </p:cBhvr>
                                      <p:to>
                                        <p:strVal val="visible"/>
                                      </p:to>
                                    </p:set>
                                    <p:animEffect transition="in" filter="fade">
                                      <p:cBhvr>
                                        <p:cTn id="15" dur="1000"/>
                                        <p:tgtEl>
                                          <p:spTgt spid="10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00"/>
                                        </p:tgtEl>
                                        <p:attrNameLst>
                                          <p:attrName>style.visibility</p:attrName>
                                        </p:attrNameLst>
                                      </p:cBhvr>
                                      <p:to>
                                        <p:strVal val="visible"/>
                                      </p:to>
                                    </p:set>
                                    <p:animEffect transition="in" filter="fade">
                                      <p:cBhvr>
                                        <p:cTn id="20" dur="1000"/>
                                        <p:tgtEl>
                                          <p:spTgt spid="1000"/>
                                        </p:tgtEl>
                                      </p:cBhvr>
                                    </p:animEffect>
                                  </p:childTnLst>
                                </p:cTn>
                              </p:par>
                              <p:par>
                                <p:cTn id="21" presetID="10" presetClass="entr" presetSubtype="0" fill="hold" nodeType="withEffect">
                                  <p:stCondLst>
                                    <p:cond delay="0"/>
                                  </p:stCondLst>
                                  <p:childTnLst>
                                    <p:set>
                                      <p:cBhvr>
                                        <p:cTn id="22" dur="1" fill="hold">
                                          <p:stCondLst>
                                            <p:cond delay="0"/>
                                          </p:stCondLst>
                                        </p:cTn>
                                        <p:tgtEl>
                                          <p:spTgt spid="1004"/>
                                        </p:tgtEl>
                                        <p:attrNameLst>
                                          <p:attrName>style.visibility</p:attrName>
                                        </p:attrNameLst>
                                      </p:cBhvr>
                                      <p:to>
                                        <p:strVal val="visible"/>
                                      </p:to>
                                    </p:set>
                                    <p:animEffect transition="in" filter="fade">
                                      <p:cBhvr>
                                        <p:cTn id="23" dur="1000"/>
                                        <p:tgtEl>
                                          <p:spTgt spid="10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01"/>
                                        </p:tgtEl>
                                        <p:attrNameLst>
                                          <p:attrName>style.visibility</p:attrName>
                                        </p:attrNameLst>
                                      </p:cBhvr>
                                      <p:to>
                                        <p:strVal val="visible"/>
                                      </p:to>
                                    </p:set>
                                    <p:animEffect transition="in" filter="fade">
                                      <p:cBhvr>
                                        <p:cTn id="28" dur="1000"/>
                                        <p:tgtEl>
                                          <p:spTgt spid="1001"/>
                                        </p:tgtEl>
                                      </p:cBhvr>
                                    </p:animEffect>
                                  </p:childTnLst>
                                </p:cTn>
                              </p:par>
                              <p:par>
                                <p:cTn id="29" presetID="10" presetClass="entr" presetSubtype="0" fill="hold" nodeType="withEffect">
                                  <p:stCondLst>
                                    <p:cond delay="0"/>
                                  </p:stCondLst>
                                  <p:childTnLst>
                                    <p:set>
                                      <p:cBhvr>
                                        <p:cTn id="30" dur="1" fill="hold">
                                          <p:stCondLst>
                                            <p:cond delay="0"/>
                                          </p:stCondLst>
                                        </p:cTn>
                                        <p:tgtEl>
                                          <p:spTgt spid="1005"/>
                                        </p:tgtEl>
                                        <p:attrNameLst>
                                          <p:attrName>style.visibility</p:attrName>
                                        </p:attrNameLst>
                                      </p:cBhvr>
                                      <p:to>
                                        <p:strVal val="visible"/>
                                      </p:to>
                                    </p:set>
                                    <p:animEffect transition="in" filter="fade">
                                      <p:cBhvr>
                                        <p:cTn id="31" dur="1000"/>
                                        <p:tgtEl>
                                          <p:spTgt spid="100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02"/>
                                        </p:tgtEl>
                                        <p:attrNameLst>
                                          <p:attrName>style.visibility</p:attrName>
                                        </p:attrNameLst>
                                      </p:cBhvr>
                                      <p:to>
                                        <p:strVal val="visible"/>
                                      </p:to>
                                    </p:set>
                                    <p:animEffect transition="in" filter="fade">
                                      <p:cBhvr>
                                        <p:cTn id="36" dur="1000"/>
                                        <p:tgtEl>
                                          <p:spTgt spid="1002"/>
                                        </p:tgtEl>
                                      </p:cBhvr>
                                    </p:animEffect>
                                  </p:childTnLst>
                                </p:cTn>
                              </p:par>
                              <p:par>
                                <p:cTn id="37" presetID="10" presetClass="entr" presetSubtype="0" fill="hold" nodeType="withEffect">
                                  <p:stCondLst>
                                    <p:cond delay="0"/>
                                  </p:stCondLst>
                                  <p:childTnLst>
                                    <p:set>
                                      <p:cBhvr>
                                        <p:cTn id="38" dur="1" fill="hold">
                                          <p:stCondLst>
                                            <p:cond delay="0"/>
                                          </p:stCondLst>
                                        </p:cTn>
                                        <p:tgtEl>
                                          <p:spTgt spid="1006"/>
                                        </p:tgtEl>
                                        <p:attrNameLst>
                                          <p:attrName>style.visibility</p:attrName>
                                        </p:attrNameLst>
                                      </p:cBhvr>
                                      <p:to>
                                        <p:strVal val="visible"/>
                                      </p:to>
                                    </p:set>
                                    <p:animEffect transition="in" filter="fade">
                                      <p:cBhvr>
                                        <p:cTn id="39" dur="1000"/>
                                        <p:tgtEl>
                                          <p:spTgt spid="100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07"/>
                                        </p:tgtEl>
                                        <p:attrNameLst>
                                          <p:attrName>style.visibility</p:attrName>
                                        </p:attrNameLst>
                                      </p:cBhvr>
                                      <p:to>
                                        <p:strVal val="visible"/>
                                      </p:to>
                                    </p:set>
                                    <p:animEffect transition="in" filter="fade">
                                      <p:cBhvr>
                                        <p:cTn id="44" dur="1000"/>
                                        <p:tgtEl>
                                          <p:spTgt spid="1007"/>
                                        </p:tgtEl>
                                      </p:cBhvr>
                                    </p:animEffect>
                                  </p:childTnLst>
                                </p:cTn>
                              </p:par>
                              <p:par>
                                <p:cTn id="45" presetID="10" presetClass="entr" presetSubtype="0" fill="hold" nodeType="withEffect">
                                  <p:stCondLst>
                                    <p:cond delay="0"/>
                                  </p:stCondLst>
                                  <p:childTnLst>
                                    <p:set>
                                      <p:cBhvr>
                                        <p:cTn id="46" dur="1" fill="hold">
                                          <p:stCondLst>
                                            <p:cond delay="0"/>
                                          </p:stCondLst>
                                        </p:cTn>
                                        <p:tgtEl>
                                          <p:spTgt spid="998"/>
                                        </p:tgtEl>
                                        <p:attrNameLst>
                                          <p:attrName>style.visibility</p:attrName>
                                        </p:attrNameLst>
                                      </p:cBhvr>
                                      <p:to>
                                        <p:strVal val="visible"/>
                                      </p:to>
                                    </p:set>
                                    <p:animEffect transition="in" filter="fade">
                                      <p:cBhvr>
                                        <p:cTn id="47" dur="1000"/>
                                        <p:tgtEl>
                                          <p:spTgt spid="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Placeholder 5">
            <a:extLst>
              <a:ext uri="{FF2B5EF4-FFF2-40B4-BE49-F238E27FC236}">
                <a16:creationId xmlns:a16="http://schemas.microsoft.com/office/drawing/2014/main" id="{67B42466-842C-1443-A106-F8409346B5DD}"/>
              </a:ext>
            </a:extLst>
          </p:cNvPr>
          <p:cNvSpPr txBox="1">
            <a:spLocks/>
          </p:cNvSpPr>
          <p:nvPr/>
        </p:nvSpPr>
        <p:spPr>
          <a:xfrm>
            <a:off x="123444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2016</a:t>
            </a:r>
          </a:p>
        </p:txBody>
      </p:sp>
      <p:sp>
        <p:nvSpPr>
          <p:cNvPr id="138" name="Text Placeholder 5">
            <a:extLst>
              <a:ext uri="{FF2B5EF4-FFF2-40B4-BE49-F238E27FC236}">
                <a16:creationId xmlns:a16="http://schemas.microsoft.com/office/drawing/2014/main" id="{6B0ACA7E-DBED-5441-950B-2018508FA47D}"/>
              </a:ext>
            </a:extLst>
          </p:cNvPr>
          <p:cNvSpPr txBox="1">
            <a:spLocks/>
          </p:cNvSpPr>
          <p:nvPr/>
        </p:nvSpPr>
        <p:spPr>
          <a:xfrm>
            <a:off x="118872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2015</a:t>
            </a:r>
          </a:p>
        </p:txBody>
      </p:sp>
      <p:sp>
        <p:nvSpPr>
          <p:cNvPr id="67" name="Text Placeholder 5">
            <a:extLst>
              <a:ext uri="{FF2B5EF4-FFF2-40B4-BE49-F238E27FC236}">
                <a16:creationId xmlns:a16="http://schemas.microsoft.com/office/drawing/2014/main" id="{B8581271-8BB8-C64A-8847-943A992476BF}"/>
              </a:ext>
            </a:extLst>
          </p:cNvPr>
          <p:cNvSpPr txBox="1">
            <a:spLocks/>
          </p:cNvSpPr>
          <p:nvPr/>
        </p:nvSpPr>
        <p:spPr>
          <a:xfrm>
            <a:off x="132588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2018</a:t>
            </a:r>
          </a:p>
        </p:txBody>
      </p:sp>
      <p:sp>
        <p:nvSpPr>
          <p:cNvPr id="94" name="Text Placeholder 5">
            <a:extLst>
              <a:ext uri="{FF2B5EF4-FFF2-40B4-BE49-F238E27FC236}">
                <a16:creationId xmlns:a16="http://schemas.microsoft.com/office/drawing/2014/main" id="{1FB60B01-5B30-B74D-8D8B-E95F7A17BD16}"/>
              </a:ext>
            </a:extLst>
          </p:cNvPr>
          <p:cNvSpPr txBox="1">
            <a:spLocks/>
          </p:cNvSpPr>
          <p:nvPr/>
        </p:nvSpPr>
        <p:spPr>
          <a:xfrm>
            <a:off x="114300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2014</a:t>
            </a:r>
          </a:p>
        </p:txBody>
      </p:sp>
      <p:sp>
        <p:nvSpPr>
          <p:cNvPr id="96" name="Text Placeholder 5">
            <a:extLst>
              <a:ext uri="{FF2B5EF4-FFF2-40B4-BE49-F238E27FC236}">
                <a16:creationId xmlns:a16="http://schemas.microsoft.com/office/drawing/2014/main" id="{59C90595-8B38-BE49-85B1-C820B671EA00}"/>
              </a:ext>
            </a:extLst>
          </p:cNvPr>
          <p:cNvSpPr txBox="1">
            <a:spLocks/>
          </p:cNvSpPr>
          <p:nvPr/>
        </p:nvSpPr>
        <p:spPr>
          <a:xfrm>
            <a:off x="105156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2012</a:t>
            </a:r>
          </a:p>
        </p:txBody>
      </p:sp>
      <p:sp>
        <p:nvSpPr>
          <p:cNvPr id="97" name="Text Placeholder 5">
            <a:extLst>
              <a:ext uri="{FF2B5EF4-FFF2-40B4-BE49-F238E27FC236}">
                <a16:creationId xmlns:a16="http://schemas.microsoft.com/office/drawing/2014/main" id="{EFD2169C-ED3C-2746-820E-40E77CFAB8B9}"/>
              </a:ext>
            </a:extLst>
          </p:cNvPr>
          <p:cNvSpPr txBox="1">
            <a:spLocks/>
          </p:cNvSpPr>
          <p:nvPr/>
        </p:nvSpPr>
        <p:spPr>
          <a:xfrm>
            <a:off x="96012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2010</a:t>
            </a:r>
          </a:p>
        </p:txBody>
      </p:sp>
      <p:sp>
        <p:nvSpPr>
          <p:cNvPr id="98" name="Text Placeholder 5">
            <a:extLst>
              <a:ext uri="{FF2B5EF4-FFF2-40B4-BE49-F238E27FC236}">
                <a16:creationId xmlns:a16="http://schemas.microsoft.com/office/drawing/2014/main" id="{61282685-5900-BB4D-B90B-DD551F15B802}"/>
              </a:ext>
            </a:extLst>
          </p:cNvPr>
          <p:cNvSpPr txBox="1">
            <a:spLocks/>
          </p:cNvSpPr>
          <p:nvPr/>
        </p:nvSpPr>
        <p:spPr>
          <a:xfrm>
            <a:off x="86868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2008</a:t>
            </a:r>
          </a:p>
        </p:txBody>
      </p:sp>
      <p:sp>
        <p:nvSpPr>
          <p:cNvPr id="100" name="Text Placeholder 5">
            <a:extLst>
              <a:ext uri="{FF2B5EF4-FFF2-40B4-BE49-F238E27FC236}">
                <a16:creationId xmlns:a16="http://schemas.microsoft.com/office/drawing/2014/main" id="{9C35CE0F-C9BE-AD42-B9FF-7652BE33E8CD}"/>
              </a:ext>
            </a:extLst>
          </p:cNvPr>
          <p:cNvSpPr txBox="1">
            <a:spLocks/>
          </p:cNvSpPr>
          <p:nvPr/>
        </p:nvSpPr>
        <p:spPr>
          <a:xfrm>
            <a:off x="77724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2006</a:t>
            </a:r>
          </a:p>
        </p:txBody>
      </p:sp>
      <p:sp>
        <p:nvSpPr>
          <p:cNvPr id="101" name="Text Placeholder 5">
            <a:extLst>
              <a:ext uri="{FF2B5EF4-FFF2-40B4-BE49-F238E27FC236}">
                <a16:creationId xmlns:a16="http://schemas.microsoft.com/office/drawing/2014/main" id="{1E75C78C-B6A1-BB4D-91B1-34D4513C63C3}"/>
              </a:ext>
            </a:extLst>
          </p:cNvPr>
          <p:cNvSpPr txBox="1">
            <a:spLocks/>
          </p:cNvSpPr>
          <p:nvPr/>
        </p:nvSpPr>
        <p:spPr>
          <a:xfrm>
            <a:off x="68580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2004</a:t>
            </a:r>
          </a:p>
        </p:txBody>
      </p:sp>
      <p:sp>
        <p:nvSpPr>
          <p:cNvPr id="102" name="Text Placeholder 5">
            <a:extLst>
              <a:ext uri="{FF2B5EF4-FFF2-40B4-BE49-F238E27FC236}">
                <a16:creationId xmlns:a16="http://schemas.microsoft.com/office/drawing/2014/main" id="{E98A0281-30D5-4D43-8673-ED626222BE72}"/>
              </a:ext>
            </a:extLst>
          </p:cNvPr>
          <p:cNvSpPr txBox="1">
            <a:spLocks/>
          </p:cNvSpPr>
          <p:nvPr/>
        </p:nvSpPr>
        <p:spPr>
          <a:xfrm>
            <a:off x="59436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2002</a:t>
            </a:r>
          </a:p>
        </p:txBody>
      </p:sp>
      <p:sp>
        <p:nvSpPr>
          <p:cNvPr id="104" name="Text Placeholder 5">
            <a:extLst>
              <a:ext uri="{FF2B5EF4-FFF2-40B4-BE49-F238E27FC236}">
                <a16:creationId xmlns:a16="http://schemas.microsoft.com/office/drawing/2014/main" id="{01F2F3C9-9C98-0E44-8692-61D4EEC6180B}"/>
              </a:ext>
            </a:extLst>
          </p:cNvPr>
          <p:cNvSpPr txBox="1">
            <a:spLocks/>
          </p:cNvSpPr>
          <p:nvPr/>
        </p:nvSpPr>
        <p:spPr>
          <a:xfrm>
            <a:off x="5029200" y="7540521"/>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2000</a:t>
            </a:r>
          </a:p>
        </p:txBody>
      </p:sp>
      <p:sp>
        <p:nvSpPr>
          <p:cNvPr id="106" name="Text Placeholder 5">
            <a:extLst>
              <a:ext uri="{FF2B5EF4-FFF2-40B4-BE49-F238E27FC236}">
                <a16:creationId xmlns:a16="http://schemas.microsoft.com/office/drawing/2014/main" id="{753FEAD9-583C-E147-B75E-0796B70DCF72}"/>
              </a:ext>
            </a:extLst>
          </p:cNvPr>
          <p:cNvSpPr txBox="1">
            <a:spLocks/>
          </p:cNvSpPr>
          <p:nvPr/>
        </p:nvSpPr>
        <p:spPr>
          <a:xfrm>
            <a:off x="4114800" y="7540521"/>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1998</a:t>
            </a:r>
          </a:p>
        </p:txBody>
      </p:sp>
      <p:sp>
        <p:nvSpPr>
          <p:cNvPr id="110" name="Text Placeholder 5">
            <a:extLst>
              <a:ext uri="{FF2B5EF4-FFF2-40B4-BE49-F238E27FC236}">
                <a16:creationId xmlns:a16="http://schemas.microsoft.com/office/drawing/2014/main" id="{649359E4-53C1-1E4B-8E6A-16569A6DDC15}"/>
              </a:ext>
            </a:extLst>
          </p:cNvPr>
          <p:cNvSpPr txBox="1">
            <a:spLocks/>
          </p:cNvSpPr>
          <p:nvPr/>
        </p:nvSpPr>
        <p:spPr>
          <a:xfrm>
            <a:off x="32004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1996</a:t>
            </a:r>
          </a:p>
        </p:txBody>
      </p:sp>
      <p:sp>
        <p:nvSpPr>
          <p:cNvPr id="111" name="Text Placeholder 5">
            <a:extLst>
              <a:ext uri="{FF2B5EF4-FFF2-40B4-BE49-F238E27FC236}">
                <a16:creationId xmlns:a16="http://schemas.microsoft.com/office/drawing/2014/main" id="{A6E7A8A5-51B7-A142-91A9-552E724C7A3D}"/>
              </a:ext>
            </a:extLst>
          </p:cNvPr>
          <p:cNvSpPr txBox="1">
            <a:spLocks/>
          </p:cNvSpPr>
          <p:nvPr/>
        </p:nvSpPr>
        <p:spPr>
          <a:xfrm>
            <a:off x="22860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1994</a:t>
            </a:r>
          </a:p>
        </p:txBody>
      </p:sp>
      <p:sp>
        <p:nvSpPr>
          <p:cNvPr id="137" name="Text Placeholder 5">
            <a:extLst>
              <a:ext uri="{FF2B5EF4-FFF2-40B4-BE49-F238E27FC236}">
                <a16:creationId xmlns:a16="http://schemas.microsoft.com/office/drawing/2014/main" id="{B231C347-95EF-5B49-AB8D-FF1CB59D7FAD}"/>
              </a:ext>
            </a:extLst>
          </p:cNvPr>
          <p:cNvSpPr txBox="1">
            <a:spLocks/>
          </p:cNvSpPr>
          <p:nvPr/>
        </p:nvSpPr>
        <p:spPr>
          <a:xfrm>
            <a:off x="128016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2017</a:t>
            </a:r>
          </a:p>
        </p:txBody>
      </p:sp>
      <p:sp>
        <p:nvSpPr>
          <p:cNvPr id="139" name="Text Placeholder 5">
            <a:extLst>
              <a:ext uri="{FF2B5EF4-FFF2-40B4-BE49-F238E27FC236}">
                <a16:creationId xmlns:a16="http://schemas.microsoft.com/office/drawing/2014/main" id="{A0283F24-950C-8F47-A255-4B571D0B6DF5}"/>
              </a:ext>
            </a:extLst>
          </p:cNvPr>
          <p:cNvSpPr txBox="1">
            <a:spLocks/>
          </p:cNvSpPr>
          <p:nvPr/>
        </p:nvSpPr>
        <p:spPr>
          <a:xfrm>
            <a:off x="109728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2013</a:t>
            </a:r>
          </a:p>
        </p:txBody>
      </p:sp>
      <p:sp>
        <p:nvSpPr>
          <p:cNvPr id="140" name="Text Placeholder 5">
            <a:extLst>
              <a:ext uri="{FF2B5EF4-FFF2-40B4-BE49-F238E27FC236}">
                <a16:creationId xmlns:a16="http://schemas.microsoft.com/office/drawing/2014/main" id="{4B6B4CB9-78C5-894E-A987-0D1F78C95590}"/>
              </a:ext>
            </a:extLst>
          </p:cNvPr>
          <p:cNvSpPr txBox="1">
            <a:spLocks/>
          </p:cNvSpPr>
          <p:nvPr/>
        </p:nvSpPr>
        <p:spPr>
          <a:xfrm>
            <a:off x="100584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2011</a:t>
            </a:r>
          </a:p>
        </p:txBody>
      </p:sp>
      <p:sp>
        <p:nvSpPr>
          <p:cNvPr id="141" name="Text Placeholder 5">
            <a:extLst>
              <a:ext uri="{FF2B5EF4-FFF2-40B4-BE49-F238E27FC236}">
                <a16:creationId xmlns:a16="http://schemas.microsoft.com/office/drawing/2014/main" id="{C7575BD2-CBAD-D242-B822-EACE3CCA8FC0}"/>
              </a:ext>
            </a:extLst>
          </p:cNvPr>
          <p:cNvSpPr txBox="1">
            <a:spLocks/>
          </p:cNvSpPr>
          <p:nvPr/>
        </p:nvSpPr>
        <p:spPr>
          <a:xfrm>
            <a:off x="9144000" y="7540521"/>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2009</a:t>
            </a:r>
          </a:p>
        </p:txBody>
      </p:sp>
      <p:sp>
        <p:nvSpPr>
          <p:cNvPr id="142" name="Text Placeholder 5">
            <a:extLst>
              <a:ext uri="{FF2B5EF4-FFF2-40B4-BE49-F238E27FC236}">
                <a16:creationId xmlns:a16="http://schemas.microsoft.com/office/drawing/2014/main" id="{6A7BECBF-E64A-0D43-8037-9A0C55794BCD}"/>
              </a:ext>
            </a:extLst>
          </p:cNvPr>
          <p:cNvSpPr txBox="1">
            <a:spLocks/>
          </p:cNvSpPr>
          <p:nvPr/>
        </p:nvSpPr>
        <p:spPr>
          <a:xfrm>
            <a:off x="82296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2007</a:t>
            </a:r>
          </a:p>
        </p:txBody>
      </p:sp>
      <p:sp>
        <p:nvSpPr>
          <p:cNvPr id="143" name="Text Placeholder 5">
            <a:extLst>
              <a:ext uri="{FF2B5EF4-FFF2-40B4-BE49-F238E27FC236}">
                <a16:creationId xmlns:a16="http://schemas.microsoft.com/office/drawing/2014/main" id="{E7C2D06D-A09C-2148-A48C-42E6F9937BD7}"/>
              </a:ext>
            </a:extLst>
          </p:cNvPr>
          <p:cNvSpPr txBox="1">
            <a:spLocks/>
          </p:cNvSpPr>
          <p:nvPr/>
        </p:nvSpPr>
        <p:spPr>
          <a:xfrm>
            <a:off x="7315200" y="7543800"/>
            <a:ext cx="457200" cy="228601"/>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2005</a:t>
            </a:r>
          </a:p>
        </p:txBody>
      </p:sp>
      <p:sp>
        <p:nvSpPr>
          <p:cNvPr id="144" name="Text Placeholder 5">
            <a:extLst>
              <a:ext uri="{FF2B5EF4-FFF2-40B4-BE49-F238E27FC236}">
                <a16:creationId xmlns:a16="http://schemas.microsoft.com/office/drawing/2014/main" id="{FFC84EF0-EF4B-C448-A51E-293C1449A6DA}"/>
              </a:ext>
            </a:extLst>
          </p:cNvPr>
          <p:cNvSpPr txBox="1">
            <a:spLocks/>
          </p:cNvSpPr>
          <p:nvPr/>
        </p:nvSpPr>
        <p:spPr>
          <a:xfrm>
            <a:off x="64008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2003</a:t>
            </a:r>
          </a:p>
        </p:txBody>
      </p:sp>
      <p:sp>
        <p:nvSpPr>
          <p:cNvPr id="145" name="Text Placeholder 5">
            <a:extLst>
              <a:ext uri="{FF2B5EF4-FFF2-40B4-BE49-F238E27FC236}">
                <a16:creationId xmlns:a16="http://schemas.microsoft.com/office/drawing/2014/main" id="{9965370D-115E-444E-851E-6A360B855655}"/>
              </a:ext>
            </a:extLst>
          </p:cNvPr>
          <p:cNvSpPr txBox="1">
            <a:spLocks/>
          </p:cNvSpPr>
          <p:nvPr/>
        </p:nvSpPr>
        <p:spPr>
          <a:xfrm>
            <a:off x="5486400" y="7540521"/>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2001</a:t>
            </a:r>
          </a:p>
        </p:txBody>
      </p:sp>
      <p:sp>
        <p:nvSpPr>
          <p:cNvPr id="146" name="Text Placeholder 5">
            <a:extLst>
              <a:ext uri="{FF2B5EF4-FFF2-40B4-BE49-F238E27FC236}">
                <a16:creationId xmlns:a16="http://schemas.microsoft.com/office/drawing/2014/main" id="{AC4FEF77-5847-BC49-9BEE-E0E5D979EDF6}"/>
              </a:ext>
            </a:extLst>
          </p:cNvPr>
          <p:cNvSpPr txBox="1">
            <a:spLocks/>
          </p:cNvSpPr>
          <p:nvPr/>
        </p:nvSpPr>
        <p:spPr>
          <a:xfrm>
            <a:off x="4572000" y="7540521"/>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1999</a:t>
            </a:r>
          </a:p>
        </p:txBody>
      </p:sp>
      <p:sp>
        <p:nvSpPr>
          <p:cNvPr id="147" name="Text Placeholder 5">
            <a:extLst>
              <a:ext uri="{FF2B5EF4-FFF2-40B4-BE49-F238E27FC236}">
                <a16:creationId xmlns:a16="http://schemas.microsoft.com/office/drawing/2014/main" id="{06B88CC8-CDDA-0043-94D3-D2E8E6FA5379}"/>
              </a:ext>
            </a:extLst>
          </p:cNvPr>
          <p:cNvSpPr txBox="1">
            <a:spLocks/>
          </p:cNvSpPr>
          <p:nvPr/>
        </p:nvSpPr>
        <p:spPr>
          <a:xfrm>
            <a:off x="36576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1997</a:t>
            </a:r>
          </a:p>
        </p:txBody>
      </p:sp>
      <p:sp>
        <p:nvSpPr>
          <p:cNvPr id="148" name="Text Placeholder 5">
            <a:extLst>
              <a:ext uri="{FF2B5EF4-FFF2-40B4-BE49-F238E27FC236}">
                <a16:creationId xmlns:a16="http://schemas.microsoft.com/office/drawing/2014/main" id="{09CC29CC-238E-994B-8B98-E013A4D64DEA}"/>
              </a:ext>
            </a:extLst>
          </p:cNvPr>
          <p:cNvSpPr txBox="1">
            <a:spLocks/>
          </p:cNvSpPr>
          <p:nvPr/>
        </p:nvSpPr>
        <p:spPr>
          <a:xfrm>
            <a:off x="2743200" y="7543800"/>
            <a:ext cx="45720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rgbClr val="A6B0B9"/>
                </a:solidFill>
                <a:latin typeface="Arial" charset="0"/>
                <a:ea typeface="Arial" charset="0"/>
                <a:cs typeface="Arial" charset="0"/>
              </a:rPr>
              <a:t>1995</a:t>
            </a:r>
          </a:p>
        </p:txBody>
      </p:sp>
      <p:cxnSp>
        <p:nvCxnSpPr>
          <p:cNvPr id="175" name="Straight Connector 174">
            <a:extLst>
              <a:ext uri="{FF2B5EF4-FFF2-40B4-BE49-F238E27FC236}">
                <a16:creationId xmlns:a16="http://schemas.microsoft.com/office/drawing/2014/main" id="{22053E8C-B396-7B44-832F-C8C4B27B704E}"/>
              </a:ext>
            </a:extLst>
          </p:cNvPr>
          <p:cNvCxnSpPr>
            <a:cxnSpLocks/>
          </p:cNvCxnSpPr>
          <p:nvPr/>
        </p:nvCxnSpPr>
        <p:spPr>
          <a:xfrm>
            <a:off x="12801600" y="1495926"/>
            <a:ext cx="0" cy="6276474"/>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23BE7AA-35D4-264D-A9C8-B526F28C1168}"/>
              </a:ext>
            </a:extLst>
          </p:cNvPr>
          <p:cNvCxnSpPr>
            <a:cxnSpLocks/>
          </p:cNvCxnSpPr>
          <p:nvPr/>
        </p:nvCxnSpPr>
        <p:spPr>
          <a:xfrm>
            <a:off x="12344400" y="994719"/>
            <a:ext cx="0" cy="6777681"/>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C6EF0DA-8A0F-F649-A644-258F9B2AC8C5}"/>
              </a:ext>
            </a:extLst>
          </p:cNvPr>
          <p:cNvCxnSpPr>
            <a:cxnSpLocks/>
          </p:cNvCxnSpPr>
          <p:nvPr/>
        </p:nvCxnSpPr>
        <p:spPr>
          <a:xfrm>
            <a:off x="11430000" y="1029318"/>
            <a:ext cx="0" cy="6747019"/>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CD8B196-7B42-0D40-9CF2-CFFB06B4228A}"/>
              </a:ext>
            </a:extLst>
          </p:cNvPr>
          <p:cNvCxnSpPr>
            <a:cxnSpLocks/>
          </p:cNvCxnSpPr>
          <p:nvPr/>
        </p:nvCxnSpPr>
        <p:spPr>
          <a:xfrm>
            <a:off x="10972800" y="2109486"/>
            <a:ext cx="0" cy="5662914"/>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FB29FD5-3387-A348-8FB9-A860A6C90310}"/>
              </a:ext>
            </a:extLst>
          </p:cNvPr>
          <p:cNvCxnSpPr>
            <a:cxnSpLocks/>
          </p:cNvCxnSpPr>
          <p:nvPr/>
        </p:nvCxnSpPr>
        <p:spPr>
          <a:xfrm>
            <a:off x="10515600" y="1281896"/>
            <a:ext cx="0" cy="6490504"/>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9087DC4-0C3C-FC40-A590-15ECBC0A0845}"/>
              </a:ext>
            </a:extLst>
          </p:cNvPr>
          <p:cNvCxnSpPr>
            <a:cxnSpLocks/>
          </p:cNvCxnSpPr>
          <p:nvPr/>
        </p:nvCxnSpPr>
        <p:spPr>
          <a:xfrm>
            <a:off x="10058400" y="492760"/>
            <a:ext cx="0" cy="722884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42662DF-5557-714C-B77C-DF9FBA577987}"/>
              </a:ext>
            </a:extLst>
          </p:cNvPr>
          <p:cNvCxnSpPr>
            <a:cxnSpLocks/>
          </p:cNvCxnSpPr>
          <p:nvPr/>
        </p:nvCxnSpPr>
        <p:spPr>
          <a:xfrm>
            <a:off x="10058400" y="549111"/>
            <a:ext cx="0" cy="7223289"/>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ACB84C8-BB06-634A-8FEB-81A0AA8B039D}"/>
              </a:ext>
            </a:extLst>
          </p:cNvPr>
          <p:cNvCxnSpPr>
            <a:cxnSpLocks/>
          </p:cNvCxnSpPr>
          <p:nvPr/>
        </p:nvCxnSpPr>
        <p:spPr>
          <a:xfrm>
            <a:off x="9601200" y="374904"/>
            <a:ext cx="0" cy="7397496"/>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30EC72C-64BE-E64F-9D9B-F47CFB249C15}"/>
              </a:ext>
            </a:extLst>
          </p:cNvPr>
          <p:cNvCxnSpPr>
            <a:cxnSpLocks/>
          </p:cNvCxnSpPr>
          <p:nvPr/>
        </p:nvCxnSpPr>
        <p:spPr>
          <a:xfrm>
            <a:off x="9144000" y="2298700"/>
            <a:ext cx="0" cy="54737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5095632-C702-6547-8C09-9C9B1692A687}"/>
              </a:ext>
            </a:extLst>
          </p:cNvPr>
          <p:cNvCxnSpPr>
            <a:cxnSpLocks/>
          </p:cNvCxnSpPr>
          <p:nvPr/>
        </p:nvCxnSpPr>
        <p:spPr>
          <a:xfrm>
            <a:off x="8686800" y="3429000"/>
            <a:ext cx="0" cy="43434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89E1015-22EA-634B-8BD7-9DC4340EFD50}"/>
              </a:ext>
            </a:extLst>
          </p:cNvPr>
          <p:cNvCxnSpPr>
            <a:cxnSpLocks/>
          </p:cNvCxnSpPr>
          <p:nvPr/>
        </p:nvCxnSpPr>
        <p:spPr>
          <a:xfrm>
            <a:off x="8229600" y="4048125"/>
            <a:ext cx="0" cy="3724275"/>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BADCFAAF-784E-3F42-A8FE-1DFD7AC6719F}"/>
              </a:ext>
            </a:extLst>
          </p:cNvPr>
          <p:cNvCxnSpPr>
            <a:cxnSpLocks/>
          </p:cNvCxnSpPr>
          <p:nvPr/>
        </p:nvCxnSpPr>
        <p:spPr>
          <a:xfrm>
            <a:off x="6858000" y="3179618"/>
            <a:ext cx="0" cy="4592782"/>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0632111-F97C-1843-89F9-D05E6D8A5712}"/>
              </a:ext>
            </a:extLst>
          </p:cNvPr>
          <p:cNvCxnSpPr>
            <a:cxnSpLocks/>
            <a:stCxn id="210" idx="4"/>
          </p:cNvCxnSpPr>
          <p:nvPr/>
        </p:nvCxnSpPr>
        <p:spPr>
          <a:xfrm>
            <a:off x="5943600" y="3867912"/>
            <a:ext cx="0" cy="3904488"/>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F0D6AEFD-0D08-6C44-B97E-EA6BC31675BC}"/>
              </a:ext>
            </a:extLst>
          </p:cNvPr>
          <p:cNvSpPr/>
          <p:nvPr/>
        </p:nvSpPr>
        <p:spPr>
          <a:xfrm>
            <a:off x="4251960" y="3547872"/>
            <a:ext cx="640080" cy="64008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70AC0B1B-7055-8947-B247-D8A6B79B932B}"/>
              </a:ext>
            </a:extLst>
          </p:cNvPr>
          <p:cNvCxnSpPr>
            <a:cxnSpLocks/>
          </p:cNvCxnSpPr>
          <p:nvPr/>
        </p:nvCxnSpPr>
        <p:spPr>
          <a:xfrm>
            <a:off x="4572000" y="3606800"/>
            <a:ext cx="0" cy="41656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0CFACDA-0DA0-F444-8555-0B55DEFB72C0}"/>
              </a:ext>
            </a:extLst>
          </p:cNvPr>
          <p:cNvCxnSpPr>
            <a:cxnSpLocks/>
          </p:cNvCxnSpPr>
          <p:nvPr/>
        </p:nvCxnSpPr>
        <p:spPr>
          <a:xfrm>
            <a:off x="4114800" y="5440680"/>
            <a:ext cx="0" cy="2334823"/>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402268A-D146-594B-A262-7113EE2B57F7}"/>
              </a:ext>
            </a:extLst>
          </p:cNvPr>
          <p:cNvCxnSpPr>
            <a:cxnSpLocks/>
          </p:cNvCxnSpPr>
          <p:nvPr/>
        </p:nvCxnSpPr>
        <p:spPr>
          <a:xfrm>
            <a:off x="3200400" y="5498869"/>
            <a:ext cx="0" cy="2289047"/>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4111235-C947-E74E-96BE-1AEB74498C93}"/>
              </a:ext>
            </a:extLst>
          </p:cNvPr>
          <p:cNvCxnSpPr>
            <a:cxnSpLocks/>
          </p:cNvCxnSpPr>
          <p:nvPr/>
        </p:nvCxnSpPr>
        <p:spPr>
          <a:xfrm>
            <a:off x="2743200" y="5628111"/>
            <a:ext cx="0" cy="2144289"/>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cxnSpLocks/>
          </p:cNvCxnSpPr>
          <p:nvPr/>
        </p:nvCxnSpPr>
        <p:spPr>
          <a:xfrm>
            <a:off x="2286000" y="5164705"/>
            <a:ext cx="0" cy="2607695"/>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6858000" y="4663440"/>
            <a:ext cx="6858000" cy="288036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Rectangle 78"/>
          <p:cNvSpPr/>
          <p:nvPr/>
        </p:nvSpPr>
        <p:spPr>
          <a:xfrm>
            <a:off x="5943600" y="4983480"/>
            <a:ext cx="7772400" cy="25603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686800" y="4343400"/>
            <a:ext cx="5029200" cy="3200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686800" y="4023360"/>
            <a:ext cx="5029200" cy="352044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9144000" y="3703320"/>
            <a:ext cx="4572000" cy="38404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9601200" y="3383280"/>
            <a:ext cx="4114800" cy="4160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0058400" y="3063240"/>
            <a:ext cx="3657599" cy="448056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572000" y="5303520"/>
            <a:ext cx="9144000" cy="22402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572000" y="5623560"/>
            <a:ext cx="9144000" cy="192024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200400" y="5943600"/>
            <a:ext cx="10515600" cy="160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5"/>
          <p:cNvSpPr txBox="1">
            <a:spLocks/>
          </p:cNvSpPr>
          <p:nvPr/>
        </p:nvSpPr>
        <p:spPr>
          <a:xfrm>
            <a:off x="1828800" y="457200"/>
            <a:ext cx="10972800" cy="1752600"/>
          </a:xfrm>
          <a:prstGeom prst="rect">
            <a:avLst/>
          </a:prstGeom>
        </p:spPr>
        <p:txBody>
          <a:bodyPr lIns="0" tIns="0" rIns="0" bIns="0" anchor="t"/>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80000"/>
              </a:lnSpc>
              <a:spcBef>
                <a:spcPts val="0"/>
              </a:spcBef>
            </a:pPr>
            <a:r>
              <a:rPr lang="en-US" sz="3000" dirty="0">
                <a:latin typeface="+mn-lt"/>
                <a:ea typeface="Arial" charset="0"/>
                <a:cs typeface="Arial" charset="0"/>
              </a:rPr>
              <a:t>More customer interaction points</a:t>
            </a:r>
            <a:br>
              <a:rPr lang="en-US" sz="3000" dirty="0">
                <a:latin typeface="+mn-lt"/>
                <a:ea typeface="Arial" charset="0"/>
                <a:cs typeface="Arial" charset="0"/>
              </a:rPr>
            </a:br>
            <a:r>
              <a:rPr lang="en-US" sz="3000" dirty="0">
                <a:latin typeface="+mn-lt"/>
                <a:ea typeface="Arial" charset="0"/>
                <a:cs typeface="Arial" charset="0"/>
              </a:rPr>
              <a:t>than ever with new consumer services</a:t>
            </a:r>
          </a:p>
        </p:txBody>
      </p:sp>
      <p:sp>
        <p:nvSpPr>
          <p:cNvPr id="7" name="Rectangle 6"/>
          <p:cNvSpPr/>
          <p:nvPr/>
        </p:nvSpPr>
        <p:spPr>
          <a:xfrm>
            <a:off x="914400" y="7223760"/>
            <a:ext cx="12801600" cy="320040"/>
          </a:xfrm>
          <a:prstGeom prst="rect">
            <a:avLst/>
          </a:prstGeom>
          <a:gradFill>
            <a:gsLst>
              <a:gs pos="0">
                <a:schemeClr val="accent1">
                  <a:alpha val="0"/>
                </a:schemeClr>
              </a:gs>
              <a:gs pos="7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286000" y="6903720"/>
            <a:ext cx="11430000" cy="6400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286000" y="6583680"/>
            <a:ext cx="11429999"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743201" y="6263640"/>
            <a:ext cx="10972799" cy="128016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760" y="4983480"/>
            <a:ext cx="640080" cy="640080"/>
          </a:xfrm>
          <a:prstGeom prst="rect">
            <a:avLst/>
          </a:prstGeom>
        </p:spPr>
      </p:pic>
      <p:pic>
        <p:nvPicPr>
          <p:cNvPr id="103" name="Picture 1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960" y="4343400"/>
            <a:ext cx="640080" cy="640080"/>
          </a:xfrm>
          <a:prstGeom prst="ellipse">
            <a:avLst/>
          </a:prstGeom>
        </p:spPr>
      </p:pic>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900" y="3063240"/>
            <a:ext cx="685800" cy="685130"/>
          </a:xfrm>
          <a:prstGeom prst="rect">
            <a:avLst/>
          </a:prstGeom>
        </p:spPr>
      </p:pic>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435" y="2862072"/>
            <a:ext cx="685130" cy="685130"/>
          </a:xfrm>
          <a:prstGeom prst="rect">
            <a:avLst/>
          </a:prstGeom>
        </p:spPr>
      </p:pic>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7960" y="3703320"/>
            <a:ext cx="640080" cy="640080"/>
          </a:xfrm>
          <a:prstGeom prst="rect">
            <a:avLst/>
          </a:prstGeom>
        </p:spPr>
      </p:pic>
      <p:pic>
        <p:nvPicPr>
          <p:cNvPr id="115" name="Picture 1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8635" y="822960"/>
            <a:ext cx="685130" cy="685130"/>
          </a:xfrm>
          <a:prstGeom prst="rect">
            <a:avLst/>
          </a:prstGeom>
        </p:spPr>
      </p:pic>
      <p:pic>
        <p:nvPicPr>
          <p:cNvPr id="118" name="Picture 1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01435" y="2743200"/>
            <a:ext cx="685130" cy="685130"/>
          </a:xfrm>
          <a:prstGeom prst="ellipse">
            <a:avLst/>
          </a:prstGeom>
          <a:ln w="6350">
            <a:solidFill>
              <a:srgbClr val="4D6272"/>
            </a:solidFill>
          </a:ln>
        </p:spPr>
      </p:pic>
      <p:pic>
        <p:nvPicPr>
          <p:cNvPr id="121" name="Picture 1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8635" y="27432"/>
            <a:ext cx="685130" cy="685130"/>
          </a:xfrm>
          <a:prstGeom prst="rect">
            <a:avLst/>
          </a:prstGeom>
        </p:spPr>
      </p:pic>
      <p:pic>
        <p:nvPicPr>
          <p:cNvPr id="124" name="Picture 1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01835" y="1447074"/>
            <a:ext cx="685130" cy="685130"/>
          </a:xfrm>
          <a:prstGeom prst="rect">
            <a:avLst/>
          </a:prstGeom>
        </p:spPr>
      </p:pic>
      <p:sp>
        <p:nvSpPr>
          <p:cNvPr id="37" name="Text Placeholder 5"/>
          <p:cNvSpPr txBox="1">
            <a:spLocks/>
          </p:cNvSpPr>
          <p:nvPr/>
        </p:nvSpPr>
        <p:spPr>
          <a:xfrm>
            <a:off x="1005840" y="7223760"/>
            <a:ext cx="1276670" cy="320040"/>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i="1" dirty="0">
                <a:solidFill>
                  <a:schemeClr val="accent3"/>
                </a:solidFill>
                <a:latin typeface="Times" pitchFamily="2" charset="0"/>
                <a:ea typeface="Arial" charset="0"/>
                <a:cs typeface="Arial" charset="0"/>
              </a:rPr>
              <a:t>Print</a:t>
            </a:r>
          </a:p>
        </p:txBody>
      </p:sp>
      <p:pic>
        <p:nvPicPr>
          <p:cNvPr id="129" name="Picture 1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1100" y="1947672"/>
            <a:ext cx="685800" cy="685800"/>
          </a:xfrm>
          <a:prstGeom prst="rect">
            <a:avLst/>
          </a:prstGeom>
        </p:spPr>
      </p:pic>
      <p:sp>
        <p:nvSpPr>
          <p:cNvPr id="119" name="Text Placeholder 5">
            <a:extLst>
              <a:ext uri="{FF2B5EF4-FFF2-40B4-BE49-F238E27FC236}">
                <a16:creationId xmlns:a16="http://schemas.microsoft.com/office/drawing/2014/main" id="{5FAB05D4-0FEF-8A44-B319-F4E2FAC5FC95}"/>
              </a:ext>
            </a:extLst>
          </p:cNvPr>
          <p:cNvSpPr txBox="1">
            <a:spLocks/>
          </p:cNvSpPr>
          <p:nvPr/>
        </p:nvSpPr>
        <p:spPr>
          <a:xfrm>
            <a:off x="1005840" y="7543800"/>
            <a:ext cx="1276670" cy="228600"/>
          </a:xfrm>
          <a:prstGeom prst="rect">
            <a:avLst/>
          </a:prstGeom>
        </p:spPr>
        <p:txBody>
          <a:bodyPr lIns="0" tIns="0" rIns="0" bIns="0" anchor="b"/>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000" i="1" dirty="0">
                <a:solidFill>
                  <a:schemeClr val="accent3"/>
                </a:solidFill>
                <a:latin typeface="Times" pitchFamily="2" charset="0"/>
                <a:ea typeface="Arial" charset="0"/>
                <a:cs typeface="Arial" charset="0"/>
              </a:rPr>
              <a:t>1440</a:t>
            </a:r>
          </a:p>
        </p:txBody>
      </p:sp>
      <p:sp>
        <p:nvSpPr>
          <p:cNvPr id="120" name="Rectangle 119">
            <a:extLst>
              <a:ext uri="{FF2B5EF4-FFF2-40B4-BE49-F238E27FC236}">
                <a16:creationId xmlns:a16="http://schemas.microsoft.com/office/drawing/2014/main" id="{7413AAD4-59A0-4A46-9275-E6896B85F3F6}"/>
              </a:ext>
            </a:extLst>
          </p:cNvPr>
          <p:cNvSpPr/>
          <p:nvPr/>
        </p:nvSpPr>
        <p:spPr>
          <a:xfrm>
            <a:off x="11429999" y="2438400"/>
            <a:ext cx="2286001" cy="5105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6B81B8-F284-7C42-A2D0-1B74843159EE}"/>
              </a:ext>
            </a:extLst>
          </p:cNvPr>
          <p:cNvPicPr>
            <a:picLocks noChangeAspect="1"/>
          </p:cNvPicPr>
          <p:nvPr/>
        </p:nvPicPr>
        <p:blipFill>
          <a:blip r:embed="rId13"/>
          <a:stretch>
            <a:fillRect/>
          </a:stretch>
        </p:blipFill>
        <p:spPr>
          <a:xfrm>
            <a:off x="5623560" y="4023360"/>
            <a:ext cx="640080" cy="640080"/>
          </a:xfrm>
          <a:prstGeom prst="rect">
            <a:avLst/>
          </a:prstGeom>
        </p:spPr>
      </p:pic>
      <p:sp>
        <p:nvSpPr>
          <p:cNvPr id="133" name="Rectangle 132">
            <a:extLst>
              <a:ext uri="{FF2B5EF4-FFF2-40B4-BE49-F238E27FC236}">
                <a16:creationId xmlns:a16="http://schemas.microsoft.com/office/drawing/2014/main" id="{3EC2C693-D6FA-FC4F-A3C5-F8760D7977F4}"/>
              </a:ext>
            </a:extLst>
          </p:cNvPr>
          <p:cNvSpPr/>
          <p:nvPr/>
        </p:nvSpPr>
        <p:spPr>
          <a:xfrm>
            <a:off x="10972800" y="2743200"/>
            <a:ext cx="2743201" cy="4800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 Placeholder 5">
            <a:extLst>
              <a:ext uri="{FF2B5EF4-FFF2-40B4-BE49-F238E27FC236}">
                <a16:creationId xmlns:a16="http://schemas.microsoft.com/office/drawing/2014/main" id="{2F3C8597-5F47-E148-B104-5231FC8B24E5}"/>
              </a:ext>
            </a:extLst>
          </p:cNvPr>
          <p:cNvSpPr txBox="1">
            <a:spLocks/>
          </p:cNvSpPr>
          <p:nvPr/>
        </p:nvSpPr>
        <p:spPr>
          <a:xfrm>
            <a:off x="11064240" y="2743200"/>
            <a:ext cx="1828800" cy="328618"/>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CONNECTED CARS</a:t>
            </a:r>
          </a:p>
        </p:txBody>
      </p:sp>
      <p:pic>
        <p:nvPicPr>
          <p:cNvPr id="12" name="Picture 11">
            <a:extLst>
              <a:ext uri="{FF2B5EF4-FFF2-40B4-BE49-F238E27FC236}">
                <a16:creationId xmlns:a16="http://schemas.microsoft.com/office/drawing/2014/main" id="{0A76F21D-237E-3643-8541-59E5D70CA696}"/>
              </a:ext>
            </a:extLst>
          </p:cNvPr>
          <p:cNvPicPr>
            <a:picLocks noChangeAspect="1"/>
          </p:cNvPicPr>
          <p:nvPr/>
        </p:nvPicPr>
        <p:blipFill>
          <a:blip r:embed="rId14"/>
          <a:stretch>
            <a:fillRect/>
          </a:stretch>
        </p:blipFill>
        <p:spPr>
          <a:xfrm>
            <a:off x="9258300" y="2423160"/>
            <a:ext cx="685800" cy="685800"/>
          </a:xfrm>
          <a:prstGeom prst="ellipse">
            <a:avLst/>
          </a:prstGeom>
        </p:spPr>
      </p:pic>
      <p:sp>
        <p:nvSpPr>
          <p:cNvPr id="135" name="Rectangle 134">
            <a:extLst>
              <a:ext uri="{FF2B5EF4-FFF2-40B4-BE49-F238E27FC236}">
                <a16:creationId xmlns:a16="http://schemas.microsoft.com/office/drawing/2014/main" id="{29704790-0DBF-874E-B969-0C81AE2657EB}"/>
              </a:ext>
            </a:extLst>
          </p:cNvPr>
          <p:cNvSpPr/>
          <p:nvPr/>
        </p:nvSpPr>
        <p:spPr>
          <a:xfrm>
            <a:off x="12801600" y="2103120"/>
            <a:ext cx="914400" cy="54406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B773F3E-E5B8-3B48-AE65-4C71C18F1613}"/>
              </a:ext>
            </a:extLst>
          </p:cNvPr>
          <p:cNvGrpSpPr/>
          <p:nvPr/>
        </p:nvGrpSpPr>
        <p:grpSpPr>
          <a:xfrm>
            <a:off x="594360" y="6263640"/>
            <a:ext cx="640080" cy="640080"/>
            <a:chOff x="608076" y="6056376"/>
            <a:chExt cx="640080" cy="640080"/>
          </a:xfrm>
        </p:grpSpPr>
        <p:sp>
          <p:nvSpPr>
            <p:cNvPr id="15" name="Oval 14">
              <a:extLst>
                <a:ext uri="{FF2B5EF4-FFF2-40B4-BE49-F238E27FC236}">
                  <a16:creationId xmlns:a16="http://schemas.microsoft.com/office/drawing/2014/main" id="{6DFA3263-1A7F-D340-874B-B9DDC71EC97F}"/>
                </a:ext>
              </a:extLst>
            </p:cNvPr>
            <p:cNvSpPr/>
            <p:nvPr/>
          </p:nvSpPr>
          <p:spPr>
            <a:xfrm>
              <a:off x="608076" y="605637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A18F35F-FB55-2549-A125-2530374A73D9}"/>
                </a:ext>
              </a:extLst>
            </p:cNvPr>
            <p:cNvPicPr>
              <a:picLocks noChangeAspect="1"/>
            </p:cNvPicPr>
            <p:nvPr/>
          </p:nvPicPr>
          <p:blipFill>
            <a:blip r:embed="rId15"/>
            <a:stretch>
              <a:fillRect/>
            </a:stretch>
          </p:blipFill>
          <p:spPr>
            <a:xfrm>
              <a:off x="701809" y="6153207"/>
              <a:ext cx="452614" cy="449519"/>
            </a:xfrm>
            <a:prstGeom prst="rect">
              <a:avLst/>
            </a:prstGeom>
          </p:spPr>
        </p:pic>
      </p:grpSp>
      <p:cxnSp>
        <p:nvCxnSpPr>
          <p:cNvPr id="151" name="Straight Connector 150">
            <a:extLst>
              <a:ext uri="{FF2B5EF4-FFF2-40B4-BE49-F238E27FC236}">
                <a16:creationId xmlns:a16="http://schemas.microsoft.com/office/drawing/2014/main" id="{84328B37-502F-9448-B8FB-8C68738F1730}"/>
              </a:ext>
            </a:extLst>
          </p:cNvPr>
          <p:cNvCxnSpPr>
            <a:cxnSpLocks/>
            <a:stCxn id="15" idx="4"/>
          </p:cNvCxnSpPr>
          <p:nvPr/>
        </p:nvCxnSpPr>
        <p:spPr>
          <a:xfrm flipH="1">
            <a:off x="900684" y="12960096"/>
            <a:ext cx="13716" cy="658368"/>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CA55FAF-45F5-124F-A61B-5E2BEBD6B049}"/>
              </a:ext>
            </a:extLst>
          </p:cNvPr>
          <p:cNvCxnSpPr>
            <a:cxnSpLocks/>
            <a:stCxn id="15" idx="4"/>
          </p:cNvCxnSpPr>
          <p:nvPr/>
        </p:nvCxnSpPr>
        <p:spPr>
          <a:xfrm>
            <a:off x="914400" y="6903720"/>
            <a:ext cx="0" cy="86868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ED350D1-B2B2-6E42-842B-14BF76E04D04}"/>
              </a:ext>
            </a:extLst>
          </p:cNvPr>
          <p:cNvCxnSpPr>
            <a:cxnSpLocks/>
            <a:stCxn id="92" idx="2"/>
          </p:cNvCxnSpPr>
          <p:nvPr/>
        </p:nvCxnSpPr>
        <p:spPr>
          <a:xfrm>
            <a:off x="4114800" y="20125706"/>
            <a:ext cx="0" cy="2247958"/>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7D5558-1CA5-0A4E-8801-D3A5956FB189}"/>
              </a:ext>
            </a:extLst>
          </p:cNvPr>
          <p:cNvCxnSpPr>
            <a:cxnSpLocks/>
          </p:cNvCxnSpPr>
          <p:nvPr/>
        </p:nvCxnSpPr>
        <p:spPr>
          <a:xfrm>
            <a:off x="3657600" y="7543800"/>
            <a:ext cx="0" cy="2286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FD12D96-C602-7540-A87E-A9C1E2EB8A71}"/>
              </a:ext>
            </a:extLst>
          </p:cNvPr>
          <p:cNvCxnSpPr>
            <a:cxnSpLocks/>
          </p:cNvCxnSpPr>
          <p:nvPr/>
        </p:nvCxnSpPr>
        <p:spPr>
          <a:xfrm>
            <a:off x="5029200" y="7533330"/>
            <a:ext cx="0" cy="23907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CF38F94-B6CA-5A40-9CBC-D14CB30EF86B}"/>
              </a:ext>
            </a:extLst>
          </p:cNvPr>
          <p:cNvCxnSpPr>
            <a:cxnSpLocks/>
          </p:cNvCxnSpPr>
          <p:nvPr/>
        </p:nvCxnSpPr>
        <p:spPr>
          <a:xfrm>
            <a:off x="5486400" y="7533330"/>
            <a:ext cx="0" cy="23907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A17C7CE-3BFC-1843-B38B-794438ADC2C6}"/>
              </a:ext>
            </a:extLst>
          </p:cNvPr>
          <p:cNvCxnSpPr>
            <a:cxnSpLocks/>
          </p:cNvCxnSpPr>
          <p:nvPr/>
        </p:nvCxnSpPr>
        <p:spPr>
          <a:xfrm>
            <a:off x="6400800" y="7540310"/>
            <a:ext cx="0" cy="23209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AD50E35-348F-7D40-9ADA-81657A7E3AF3}"/>
              </a:ext>
            </a:extLst>
          </p:cNvPr>
          <p:cNvCxnSpPr>
            <a:cxnSpLocks/>
          </p:cNvCxnSpPr>
          <p:nvPr/>
        </p:nvCxnSpPr>
        <p:spPr>
          <a:xfrm>
            <a:off x="7315200" y="7537450"/>
            <a:ext cx="0" cy="23495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A426AE-379F-B048-A6D3-3C36D2BC16FE}"/>
              </a:ext>
            </a:extLst>
          </p:cNvPr>
          <p:cNvCxnSpPr>
            <a:cxnSpLocks/>
          </p:cNvCxnSpPr>
          <p:nvPr/>
        </p:nvCxnSpPr>
        <p:spPr>
          <a:xfrm>
            <a:off x="7772400" y="7537450"/>
            <a:ext cx="0" cy="23495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82BAECC-A4B3-A644-B92C-FFBE21568AC8}"/>
              </a:ext>
            </a:extLst>
          </p:cNvPr>
          <p:cNvCxnSpPr>
            <a:cxnSpLocks/>
          </p:cNvCxnSpPr>
          <p:nvPr/>
        </p:nvCxnSpPr>
        <p:spPr>
          <a:xfrm>
            <a:off x="11887200" y="7543800"/>
            <a:ext cx="0" cy="232307"/>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9DC57FBB-1276-CA4F-B7E0-CA31B4BACBCC}"/>
              </a:ext>
            </a:extLst>
          </p:cNvPr>
          <p:cNvGrpSpPr/>
          <p:nvPr/>
        </p:nvGrpSpPr>
        <p:grpSpPr>
          <a:xfrm>
            <a:off x="1965960" y="4828032"/>
            <a:ext cx="641322" cy="641322"/>
            <a:chOff x="1965960" y="4599432"/>
            <a:chExt cx="641322" cy="641322"/>
          </a:xfrm>
        </p:grpSpPr>
        <p:sp>
          <p:nvSpPr>
            <p:cNvPr id="191" name="Oval 190">
              <a:extLst>
                <a:ext uri="{FF2B5EF4-FFF2-40B4-BE49-F238E27FC236}">
                  <a16:creationId xmlns:a16="http://schemas.microsoft.com/office/drawing/2014/main" id="{A21F5B12-6B98-C348-BB94-4CB165A08E10}"/>
                </a:ext>
              </a:extLst>
            </p:cNvPr>
            <p:cNvSpPr/>
            <p:nvPr/>
          </p:nvSpPr>
          <p:spPr>
            <a:xfrm>
              <a:off x="1965960" y="4599432"/>
              <a:ext cx="641322" cy="64132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65960" y="4599432"/>
              <a:ext cx="640080" cy="640080"/>
            </a:xfrm>
            <a:prstGeom prst="rect">
              <a:avLst/>
            </a:prstGeom>
          </p:spPr>
        </p:pic>
      </p:grpSp>
      <p:grpSp>
        <p:nvGrpSpPr>
          <p:cNvPr id="197" name="Group 196">
            <a:extLst>
              <a:ext uri="{FF2B5EF4-FFF2-40B4-BE49-F238E27FC236}">
                <a16:creationId xmlns:a16="http://schemas.microsoft.com/office/drawing/2014/main" id="{E5BDBDAA-0B47-FF4A-8E88-2DD3702B7818}"/>
              </a:ext>
            </a:extLst>
          </p:cNvPr>
          <p:cNvGrpSpPr/>
          <p:nvPr/>
        </p:nvGrpSpPr>
        <p:grpSpPr>
          <a:xfrm>
            <a:off x="1965960" y="5623560"/>
            <a:ext cx="641322" cy="641322"/>
            <a:chOff x="1965960" y="5394960"/>
            <a:chExt cx="641322" cy="641322"/>
          </a:xfrm>
        </p:grpSpPr>
        <p:sp>
          <p:nvSpPr>
            <p:cNvPr id="195" name="Oval 194">
              <a:extLst>
                <a:ext uri="{FF2B5EF4-FFF2-40B4-BE49-F238E27FC236}">
                  <a16:creationId xmlns:a16="http://schemas.microsoft.com/office/drawing/2014/main" id="{2A573978-27F0-4940-A8CE-724A4100CC91}"/>
                </a:ext>
              </a:extLst>
            </p:cNvPr>
            <p:cNvSpPr/>
            <p:nvPr/>
          </p:nvSpPr>
          <p:spPr>
            <a:xfrm>
              <a:off x="1965960" y="5394960"/>
              <a:ext cx="641322" cy="64132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5960" y="5394960"/>
              <a:ext cx="640080" cy="640080"/>
            </a:xfrm>
            <a:prstGeom prst="rect">
              <a:avLst/>
            </a:prstGeom>
          </p:spPr>
        </p:pic>
      </p:grpSp>
      <p:grpSp>
        <p:nvGrpSpPr>
          <p:cNvPr id="198" name="Group 197">
            <a:extLst>
              <a:ext uri="{FF2B5EF4-FFF2-40B4-BE49-F238E27FC236}">
                <a16:creationId xmlns:a16="http://schemas.microsoft.com/office/drawing/2014/main" id="{FB21DB36-DC31-6E42-ACF7-C0AB629BB56B}"/>
              </a:ext>
            </a:extLst>
          </p:cNvPr>
          <p:cNvGrpSpPr/>
          <p:nvPr/>
        </p:nvGrpSpPr>
        <p:grpSpPr>
          <a:xfrm>
            <a:off x="2423160" y="5303520"/>
            <a:ext cx="641322" cy="641322"/>
            <a:chOff x="2423160" y="5074920"/>
            <a:chExt cx="641322" cy="641322"/>
          </a:xfrm>
        </p:grpSpPr>
        <p:sp>
          <p:nvSpPr>
            <p:cNvPr id="194" name="Oval 193">
              <a:extLst>
                <a:ext uri="{FF2B5EF4-FFF2-40B4-BE49-F238E27FC236}">
                  <a16:creationId xmlns:a16="http://schemas.microsoft.com/office/drawing/2014/main" id="{7D312327-A0B2-7A46-BD48-67FA8327BBBA}"/>
                </a:ext>
              </a:extLst>
            </p:cNvPr>
            <p:cNvSpPr/>
            <p:nvPr/>
          </p:nvSpPr>
          <p:spPr>
            <a:xfrm>
              <a:off x="2423160" y="5074920"/>
              <a:ext cx="641322" cy="64132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23160" y="5074920"/>
              <a:ext cx="640080" cy="640080"/>
            </a:xfrm>
            <a:prstGeom prst="rect">
              <a:avLst/>
            </a:prstGeom>
          </p:spPr>
        </p:pic>
      </p:grpSp>
      <p:pic>
        <p:nvPicPr>
          <p:cNvPr id="93" name="Picture 9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80360" y="4983480"/>
            <a:ext cx="640080" cy="640080"/>
          </a:xfrm>
          <a:prstGeom prst="rect">
            <a:avLst/>
          </a:prstGeom>
        </p:spPr>
      </p:pic>
      <p:pic>
        <p:nvPicPr>
          <p:cNvPr id="207" name="Picture 206">
            <a:extLst>
              <a:ext uri="{FF2B5EF4-FFF2-40B4-BE49-F238E27FC236}">
                <a16:creationId xmlns:a16="http://schemas.microsoft.com/office/drawing/2014/main" id="{B6274162-CFE6-324C-B69B-1CDA3C77C792}"/>
              </a:ext>
            </a:extLst>
          </p:cNvPr>
          <p:cNvPicPr>
            <a:picLocks noChangeAspect="1"/>
          </p:cNvPicPr>
          <p:nvPr/>
        </p:nvPicPr>
        <p:blipFill>
          <a:blip r:embed="rId20"/>
          <a:stretch>
            <a:fillRect/>
          </a:stretch>
        </p:blipFill>
        <p:spPr>
          <a:xfrm>
            <a:off x="4297028" y="3429000"/>
            <a:ext cx="549943" cy="899550"/>
          </a:xfrm>
          <a:prstGeom prst="rect">
            <a:avLst/>
          </a:prstGeom>
        </p:spPr>
      </p:pic>
      <p:sp>
        <p:nvSpPr>
          <p:cNvPr id="210" name="Oval 209">
            <a:extLst>
              <a:ext uri="{FF2B5EF4-FFF2-40B4-BE49-F238E27FC236}">
                <a16:creationId xmlns:a16="http://schemas.microsoft.com/office/drawing/2014/main" id="{E1CE7BB2-DEE7-4747-80A5-DBA887513EA4}"/>
              </a:ext>
            </a:extLst>
          </p:cNvPr>
          <p:cNvSpPr/>
          <p:nvPr/>
        </p:nvSpPr>
        <p:spPr>
          <a:xfrm>
            <a:off x="5623560" y="3227832"/>
            <a:ext cx="640080" cy="64008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2" name="Picture 211">
            <a:extLst>
              <a:ext uri="{FF2B5EF4-FFF2-40B4-BE49-F238E27FC236}">
                <a16:creationId xmlns:a16="http://schemas.microsoft.com/office/drawing/2014/main" id="{26CC96EC-E1F4-5D4D-BCE5-B9306BCE3616}"/>
              </a:ext>
            </a:extLst>
          </p:cNvPr>
          <p:cNvPicPr>
            <a:picLocks noChangeAspect="1"/>
          </p:cNvPicPr>
          <p:nvPr/>
        </p:nvPicPr>
        <p:blipFill>
          <a:blip r:embed="rId21"/>
          <a:stretch>
            <a:fillRect/>
          </a:stretch>
        </p:blipFill>
        <p:spPr>
          <a:xfrm>
            <a:off x="5537200" y="3118197"/>
            <a:ext cx="828675" cy="690563"/>
          </a:xfrm>
          <a:prstGeom prst="rect">
            <a:avLst/>
          </a:prstGeom>
        </p:spPr>
      </p:pic>
      <p:sp>
        <p:nvSpPr>
          <p:cNvPr id="214" name="Oval 213">
            <a:extLst>
              <a:ext uri="{FF2B5EF4-FFF2-40B4-BE49-F238E27FC236}">
                <a16:creationId xmlns:a16="http://schemas.microsoft.com/office/drawing/2014/main" id="{E520E6CF-0A90-2445-850C-108DCE7FD4EB}"/>
              </a:ext>
            </a:extLst>
          </p:cNvPr>
          <p:cNvSpPr/>
          <p:nvPr/>
        </p:nvSpPr>
        <p:spPr>
          <a:xfrm>
            <a:off x="7909560" y="3703320"/>
            <a:ext cx="640080" cy="64008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0" name="Picture 189">
            <a:extLst>
              <a:ext uri="{FF2B5EF4-FFF2-40B4-BE49-F238E27FC236}">
                <a16:creationId xmlns:a16="http://schemas.microsoft.com/office/drawing/2014/main" id="{91699DD9-562C-8544-B750-32D28029FD42}"/>
              </a:ext>
            </a:extLst>
          </p:cNvPr>
          <p:cNvPicPr>
            <a:picLocks noChangeAspect="1"/>
          </p:cNvPicPr>
          <p:nvPr/>
        </p:nvPicPr>
        <p:blipFill>
          <a:blip r:embed="rId22"/>
          <a:stretch>
            <a:fillRect/>
          </a:stretch>
        </p:blipFill>
        <p:spPr>
          <a:xfrm>
            <a:off x="8020954" y="3657599"/>
            <a:ext cx="417293" cy="758715"/>
          </a:xfrm>
          <a:prstGeom prst="rect">
            <a:avLst/>
          </a:prstGeom>
        </p:spPr>
      </p:pic>
      <p:sp>
        <p:nvSpPr>
          <p:cNvPr id="58" name="Text Placeholder 5"/>
          <p:cNvSpPr txBox="1">
            <a:spLocks/>
          </p:cNvSpPr>
          <p:nvPr/>
        </p:nvSpPr>
        <p:spPr>
          <a:xfrm>
            <a:off x="6949440" y="466344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SOCIAL</a:t>
            </a:r>
          </a:p>
        </p:txBody>
      </p:sp>
      <p:sp>
        <p:nvSpPr>
          <p:cNvPr id="54" name="Text Placeholder 5"/>
          <p:cNvSpPr txBox="1">
            <a:spLocks/>
          </p:cNvSpPr>
          <p:nvPr/>
        </p:nvSpPr>
        <p:spPr>
          <a:xfrm>
            <a:off x="4663441" y="5303520"/>
            <a:ext cx="12801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MOBILE WEB</a:t>
            </a:r>
          </a:p>
        </p:txBody>
      </p:sp>
      <p:sp>
        <p:nvSpPr>
          <p:cNvPr id="56" name="Text Placeholder 5"/>
          <p:cNvSpPr txBox="1">
            <a:spLocks/>
          </p:cNvSpPr>
          <p:nvPr/>
        </p:nvSpPr>
        <p:spPr>
          <a:xfrm>
            <a:off x="6035040" y="498348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GPS</a:t>
            </a:r>
          </a:p>
        </p:txBody>
      </p:sp>
      <p:sp>
        <p:nvSpPr>
          <p:cNvPr id="45" name="Text Placeholder 5"/>
          <p:cNvSpPr txBox="1">
            <a:spLocks/>
          </p:cNvSpPr>
          <p:nvPr/>
        </p:nvSpPr>
        <p:spPr>
          <a:xfrm>
            <a:off x="3291840" y="594360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SEARCH</a:t>
            </a:r>
          </a:p>
        </p:txBody>
      </p:sp>
      <p:sp>
        <p:nvSpPr>
          <p:cNvPr id="38" name="Text Placeholder 5"/>
          <p:cNvSpPr txBox="1">
            <a:spLocks/>
          </p:cNvSpPr>
          <p:nvPr/>
        </p:nvSpPr>
        <p:spPr>
          <a:xfrm>
            <a:off x="2377441" y="690372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EMAIL</a:t>
            </a:r>
          </a:p>
        </p:txBody>
      </p:sp>
      <p:sp>
        <p:nvSpPr>
          <p:cNvPr id="39" name="Text Placeholder 5"/>
          <p:cNvSpPr txBox="1">
            <a:spLocks/>
          </p:cNvSpPr>
          <p:nvPr/>
        </p:nvSpPr>
        <p:spPr>
          <a:xfrm>
            <a:off x="2377440" y="658368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WEBSITE</a:t>
            </a:r>
          </a:p>
        </p:txBody>
      </p:sp>
      <p:sp>
        <p:nvSpPr>
          <p:cNvPr id="41" name="Text Placeholder 5"/>
          <p:cNvSpPr txBox="1">
            <a:spLocks/>
          </p:cNvSpPr>
          <p:nvPr/>
        </p:nvSpPr>
        <p:spPr>
          <a:xfrm>
            <a:off x="2834640" y="6263640"/>
            <a:ext cx="12801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ECOMMERCE</a:t>
            </a:r>
          </a:p>
        </p:txBody>
      </p:sp>
      <p:sp>
        <p:nvSpPr>
          <p:cNvPr id="47" name="Text Placeholder 5"/>
          <p:cNvSpPr txBox="1">
            <a:spLocks/>
          </p:cNvSpPr>
          <p:nvPr/>
        </p:nvSpPr>
        <p:spPr>
          <a:xfrm>
            <a:off x="4663441" y="562356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200" dirty="0">
                <a:latin typeface="Arial" charset="0"/>
                <a:ea typeface="Arial" charset="0"/>
                <a:cs typeface="Arial" charset="0"/>
              </a:rPr>
              <a:t>CRM</a:t>
            </a:r>
          </a:p>
        </p:txBody>
      </p:sp>
      <p:pic>
        <p:nvPicPr>
          <p:cNvPr id="128" name="Picture 1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58635" y="1627632"/>
            <a:ext cx="685130" cy="685130"/>
          </a:xfrm>
          <a:prstGeom prst="rect">
            <a:avLst/>
          </a:prstGeom>
        </p:spPr>
      </p:pic>
      <p:pic>
        <p:nvPicPr>
          <p:cNvPr id="122" name="Picture 12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19614" y="1783080"/>
            <a:ext cx="685130" cy="685130"/>
          </a:xfrm>
          <a:prstGeom prst="rect">
            <a:avLst/>
          </a:prstGeom>
        </p:spPr>
      </p:pic>
      <p:pic>
        <p:nvPicPr>
          <p:cNvPr id="125" name="Picture 1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15835" y="941832"/>
            <a:ext cx="685130" cy="685130"/>
          </a:xfrm>
          <a:prstGeom prst="rect">
            <a:avLst/>
          </a:prstGeom>
        </p:spPr>
      </p:pic>
      <p:pic>
        <p:nvPicPr>
          <p:cNvPr id="117" name="Picture 11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715835" y="182880"/>
            <a:ext cx="685130" cy="685130"/>
          </a:xfrm>
          <a:prstGeom prst="rect">
            <a:avLst/>
          </a:prstGeom>
        </p:spPr>
      </p:pic>
      <p:pic>
        <p:nvPicPr>
          <p:cNvPr id="3" name="Picture 2">
            <a:extLst>
              <a:ext uri="{FF2B5EF4-FFF2-40B4-BE49-F238E27FC236}">
                <a16:creationId xmlns:a16="http://schemas.microsoft.com/office/drawing/2014/main" id="{D4B25DF0-36AC-8B47-9C58-12BF26E938DD}"/>
              </a:ext>
            </a:extLst>
          </p:cNvPr>
          <p:cNvPicPr>
            <a:picLocks noChangeAspect="1"/>
          </p:cNvPicPr>
          <p:nvPr/>
        </p:nvPicPr>
        <p:blipFill>
          <a:blip r:embed="rId27"/>
          <a:stretch>
            <a:fillRect/>
          </a:stretch>
        </p:blipFill>
        <p:spPr>
          <a:xfrm>
            <a:off x="10172700" y="1784241"/>
            <a:ext cx="685800" cy="685800"/>
          </a:xfrm>
          <a:prstGeom prst="rect">
            <a:avLst/>
          </a:prstGeom>
        </p:spPr>
      </p:pic>
      <p:pic>
        <p:nvPicPr>
          <p:cNvPr id="10" name="Picture 9">
            <a:extLst>
              <a:ext uri="{FF2B5EF4-FFF2-40B4-BE49-F238E27FC236}">
                <a16:creationId xmlns:a16="http://schemas.microsoft.com/office/drawing/2014/main" id="{17C7711F-5041-2447-B7B9-D4C602ECD2F2}"/>
              </a:ext>
            </a:extLst>
          </p:cNvPr>
          <p:cNvPicPr>
            <a:picLocks noChangeAspect="1"/>
          </p:cNvPicPr>
          <p:nvPr/>
        </p:nvPicPr>
        <p:blipFill>
          <a:blip r:embed="rId28"/>
          <a:stretch>
            <a:fillRect/>
          </a:stretch>
        </p:blipFill>
        <p:spPr>
          <a:xfrm>
            <a:off x="10172700" y="941832"/>
            <a:ext cx="685800" cy="685800"/>
          </a:xfrm>
          <a:prstGeom prst="rect">
            <a:avLst/>
          </a:prstGeom>
        </p:spPr>
      </p:pic>
      <p:sp>
        <p:nvSpPr>
          <p:cNvPr id="66" name="Text Placeholder 5"/>
          <p:cNvSpPr txBox="1">
            <a:spLocks/>
          </p:cNvSpPr>
          <p:nvPr/>
        </p:nvSpPr>
        <p:spPr>
          <a:xfrm>
            <a:off x="9692641" y="3383280"/>
            <a:ext cx="21945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CONNECTED HOME</a:t>
            </a:r>
          </a:p>
        </p:txBody>
      </p:sp>
      <p:sp>
        <p:nvSpPr>
          <p:cNvPr id="126" name="Text Placeholder 5">
            <a:extLst>
              <a:ext uri="{FF2B5EF4-FFF2-40B4-BE49-F238E27FC236}">
                <a16:creationId xmlns:a16="http://schemas.microsoft.com/office/drawing/2014/main" id="{924289C7-4CBD-0D49-8942-B6364D636151}"/>
              </a:ext>
            </a:extLst>
          </p:cNvPr>
          <p:cNvSpPr txBox="1">
            <a:spLocks/>
          </p:cNvSpPr>
          <p:nvPr/>
        </p:nvSpPr>
        <p:spPr>
          <a:xfrm>
            <a:off x="10149841" y="306324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CHAT</a:t>
            </a:r>
          </a:p>
        </p:txBody>
      </p:sp>
      <p:sp>
        <p:nvSpPr>
          <p:cNvPr id="127" name="Text Placeholder 5">
            <a:extLst>
              <a:ext uri="{FF2B5EF4-FFF2-40B4-BE49-F238E27FC236}">
                <a16:creationId xmlns:a16="http://schemas.microsoft.com/office/drawing/2014/main" id="{E906A98F-7927-A240-AC7A-486ED1BD18B8}"/>
              </a:ext>
            </a:extLst>
          </p:cNvPr>
          <p:cNvSpPr txBox="1">
            <a:spLocks/>
          </p:cNvSpPr>
          <p:nvPr/>
        </p:nvSpPr>
        <p:spPr>
          <a:xfrm>
            <a:off x="11582400" y="2438400"/>
            <a:ext cx="8229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VOICE</a:t>
            </a:r>
          </a:p>
        </p:txBody>
      </p:sp>
      <p:sp>
        <p:nvSpPr>
          <p:cNvPr id="60" name="Text Placeholder 5"/>
          <p:cNvSpPr txBox="1">
            <a:spLocks/>
          </p:cNvSpPr>
          <p:nvPr/>
        </p:nvSpPr>
        <p:spPr>
          <a:xfrm>
            <a:off x="8778241" y="4343400"/>
            <a:ext cx="17373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MOBILE APPS</a:t>
            </a:r>
          </a:p>
        </p:txBody>
      </p:sp>
      <p:sp>
        <p:nvSpPr>
          <p:cNvPr id="62" name="Text Placeholder 5"/>
          <p:cNvSpPr txBox="1">
            <a:spLocks/>
          </p:cNvSpPr>
          <p:nvPr/>
        </p:nvSpPr>
        <p:spPr>
          <a:xfrm>
            <a:off x="8778241" y="4023360"/>
            <a:ext cx="17373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MOBILE MAPS</a:t>
            </a:r>
          </a:p>
        </p:txBody>
      </p:sp>
      <p:sp>
        <p:nvSpPr>
          <p:cNvPr id="64" name="Text Placeholder 5"/>
          <p:cNvSpPr txBox="1">
            <a:spLocks/>
          </p:cNvSpPr>
          <p:nvPr/>
        </p:nvSpPr>
        <p:spPr>
          <a:xfrm>
            <a:off x="9235441" y="3703320"/>
            <a:ext cx="1737360" cy="308079"/>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MOBILE FIRST</a:t>
            </a:r>
          </a:p>
        </p:txBody>
      </p:sp>
      <p:pic>
        <p:nvPicPr>
          <p:cNvPr id="248" name="Picture 247">
            <a:extLst>
              <a:ext uri="{FF2B5EF4-FFF2-40B4-BE49-F238E27FC236}">
                <a16:creationId xmlns:a16="http://schemas.microsoft.com/office/drawing/2014/main" id="{80C2815F-ABB0-D748-BCC9-8F9B80F50879}"/>
              </a:ext>
            </a:extLst>
          </p:cNvPr>
          <p:cNvPicPr>
            <a:picLocks noChangeAspect="1"/>
          </p:cNvPicPr>
          <p:nvPr/>
        </p:nvPicPr>
        <p:blipFill>
          <a:blip r:embed="rId29"/>
          <a:stretch>
            <a:fillRect/>
          </a:stretch>
        </p:blipFill>
        <p:spPr>
          <a:xfrm>
            <a:off x="10629900" y="667512"/>
            <a:ext cx="685800" cy="685800"/>
          </a:xfrm>
          <a:prstGeom prst="rect">
            <a:avLst/>
          </a:prstGeom>
        </p:spPr>
      </p:pic>
      <p:sp>
        <p:nvSpPr>
          <p:cNvPr id="249" name="Oval 248">
            <a:extLst>
              <a:ext uri="{FF2B5EF4-FFF2-40B4-BE49-F238E27FC236}">
                <a16:creationId xmlns:a16="http://schemas.microsoft.com/office/drawing/2014/main" id="{ADDAEC07-31C3-0A4B-8C97-737A38DA4F86}"/>
              </a:ext>
            </a:extLst>
          </p:cNvPr>
          <p:cNvSpPr/>
          <p:nvPr/>
        </p:nvSpPr>
        <p:spPr>
          <a:xfrm>
            <a:off x="10668000" y="1463040"/>
            <a:ext cx="640080" cy="64008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sp>
        <p:nvSpPr>
          <p:cNvPr id="241" name="Oval 240">
            <a:extLst>
              <a:ext uri="{FF2B5EF4-FFF2-40B4-BE49-F238E27FC236}">
                <a16:creationId xmlns:a16="http://schemas.microsoft.com/office/drawing/2014/main" id="{EEB4B15B-05DD-8F40-AD17-C13E1FFC0531}"/>
              </a:ext>
            </a:extLst>
          </p:cNvPr>
          <p:cNvSpPr/>
          <p:nvPr/>
        </p:nvSpPr>
        <p:spPr>
          <a:xfrm>
            <a:off x="11109960" y="667512"/>
            <a:ext cx="640080" cy="640080"/>
          </a:xfrm>
          <a:prstGeom prst="ellipse">
            <a:avLst/>
          </a:prstGeom>
          <a:gradFill flip="none" rotWithShape="1">
            <a:gsLst>
              <a:gs pos="0">
                <a:srgbClr val="838383"/>
              </a:gs>
              <a:gs pos="100000">
                <a:srgbClr val="000000"/>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247" name="Picture 246">
            <a:extLst>
              <a:ext uri="{FF2B5EF4-FFF2-40B4-BE49-F238E27FC236}">
                <a16:creationId xmlns:a16="http://schemas.microsoft.com/office/drawing/2014/main" id="{958F52FB-55AC-5A45-B3D7-3D3AA12E8520}"/>
              </a:ext>
            </a:extLst>
          </p:cNvPr>
          <p:cNvPicPr>
            <a:picLocks noChangeAspect="1"/>
          </p:cNvPicPr>
          <p:nvPr/>
        </p:nvPicPr>
        <p:blipFill>
          <a:blip r:embed="rId30"/>
          <a:stretch>
            <a:fillRect/>
          </a:stretch>
        </p:blipFill>
        <p:spPr>
          <a:xfrm>
            <a:off x="11279822" y="588819"/>
            <a:ext cx="300355" cy="838200"/>
          </a:xfrm>
          <a:prstGeom prst="rect">
            <a:avLst/>
          </a:prstGeom>
        </p:spPr>
      </p:pic>
      <p:pic>
        <p:nvPicPr>
          <p:cNvPr id="251" name="Picture 250">
            <a:extLst>
              <a:ext uri="{FF2B5EF4-FFF2-40B4-BE49-F238E27FC236}">
                <a16:creationId xmlns:a16="http://schemas.microsoft.com/office/drawing/2014/main" id="{E8A74E9B-72F7-5646-902A-109479DDCA5B}"/>
              </a:ext>
            </a:extLst>
          </p:cNvPr>
          <p:cNvPicPr>
            <a:picLocks noChangeAspect="1"/>
          </p:cNvPicPr>
          <p:nvPr/>
        </p:nvPicPr>
        <p:blipFill>
          <a:blip r:embed="rId31"/>
          <a:stretch>
            <a:fillRect/>
          </a:stretch>
        </p:blipFill>
        <p:spPr>
          <a:xfrm>
            <a:off x="10564424" y="1578296"/>
            <a:ext cx="806261" cy="427619"/>
          </a:xfrm>
          <a:prstGeom prst="rect">
            <a:avLst/>
          </a:prstGeom>
        </p:spPr>
      </p:pic>
      <p:pic>
        <p:nvPicPr>
          <p:cNvPr id="132" name="Picture 1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087435" y="1463040"/>
            <a:ext cx="685130" cy="685130"/>
          </a:xfrm>
          <a:prstGeom prst="rect">
            <a:avLst/>
          </a:prstGeom>
        </p:spPr>
      </p:pic>
      <p:sp>
        <p:nvSpPr>
          <p:cNvPr id="261" name="Oval 260">
            <a:extLst>
              <a:ext uri="{FF2B5EF4-FFF2-40B4-BE49-F238E27FC236}">
                <a16:creationId xmlns:a16="http://schemas.microsoft.com/office/drawing/2014/main" id="{3411F2DC-336E-EA40-8DFA-768ACEB4B4E3}"/>
              </a:ext>
            </a:extLst>
          </p:cNvPr>
          <p:cNvSpPr/>
          <p:nvPr/>
        </p:nvSpPr>
        <p:spPr>
          <a:xfrm>
            <a:off x="12039600" y="667512"/>
            <a:ext cx="640080" cy="640080"/>
          </a:xfrm>
          <a:prstGeom prst="ellipse">
            <a:avLst/>
          </a:prstGeom>
          <a:gradFill flip="none" rotWithShape="1">
            <a:gsLst>
              <a:gs pos="0">
                <a:schemeClr val="bg1">
                  <a:alpha val="50000"/>
                </a:schemeClr>
              </a:gs>
              <a:gs pos="100000">
                <a:schemeClr val="bg1">
                  <a:alpha val="0"/>
                </a:schemeClr>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263" name="Picture 262">
            <a:extLst>
              <a:ext uri="{FF2B5EF4-FFF2-40B4-BE49-F238E27FC236}">
                <a16:creationId xmlns:a16="http://schemas.microsoft.com/office/drawing/2014/main" id="{FE4409D3-BF39-7640-A606-1070603B4194}"/>
              </a:ext>
            </a:extLst>
          </p:cNvPr>
          <p:cNvPicPr>
            <a:picLocks noChangeAspect="1"/>
          </p:cNvPicPr>
          <p:nvPr/>
        </p:nvPicPr>
        <p:blipFill>
          <a:blip r:embed="rId33"/>
          <a:stretch>
            <a:fillRect/>
          </a:stretch>
        </p:blipFill>
        <p:spPr>
          <a:xfrm>
            <a:off x="12135568" y="738928"/>
            <a:ext cx="431731" cy="638026"/>
          </a:xfrm>
          <a:prstGeom prst="rect">
            <a:avLst/>
          </a:prstGeom>
        </p:spPr>
      </p:pic>
      <p:sp>
        <p:nvSpPr>
          <p:cNvPr id="265" name="Oval 264">
            <a:extLst>
              <a:ext uri="{FF2B5EF4-FFF2-40B4-BE49-F238E27FC236}">
                <a16:creationId xmlns:a16="http://schemas.microsoft.com/office/drawing/2014/main" id="{9244C1DC-CEE6-8047-A5C9-C4806E2CCA9B}"/>
              </a:ext>
            </a:extLst>
          </p:cNvPr>
          <p:cNvSpPr/>
          <p:nvPr/>
        </p:nvSpPr>
        <p:spPr>
          <a:xfrm>
            <a:off x="12481560" y="1143000"/>
            <a:ext cx="640080" cy="640080"/>
          </a:xfrm>
          <a:prstGeom prst="ellipse">
            <a:avLst/>
          </a:prstGeom>
          <a:gradFill flip="none" rotWithShape="1">
            <a:gsLst>
              <a:gs pos="0">
                <a:srgbClr val="838383"/>
              </a:gs>
              <a:gs pos="100000">
                <a:srgbClr val="000000"/>
              </a:gs>
            </a:gsLst>
            <a:path path="circle">
              <a:fillToRect l="50000" t="50000" r="50000" b="50000"/>
            </a:path>
            <a:tileRect/>
          </a:gradFill>
          <a:ln w="6350">
            <a:solidFill>
              <a:srgbClr val="4D6272"/>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272" name="Picture 271">
            <a:extLst>
              <a:ext uri="{FF2B5EF4-FFF2-40B4-BE49-F238E27FC236}">
                <a16:creationId xmlns:a16="http://schemas.microsoft.com/office/drawing/2014/main" id="{ABF2BF13-E58A-494F-B872-1E36547BFFD8}"/>
              </a:ext>
            </a:extLst>
          </p:cNvPr>
          <p:cNvPicPr>
            <a:picLocks noChangeAspect="1"/>
          </p:cNvPicPr>
          <p:nvPr/>
        </p:nvPicPr>
        <p:blipFill>
          <a:blip r:embed="rId34"/>
          <a:stretch>
            <a:fillRect/>
          </a:stretch>
        </p:blipFill>
        <p:spPr>
          <a:xfrm>
            <a:off x="12273547" y="1197529"/>
            <a:ext cx="985254" cy="573788"/>
          </a:xfrm>
          <a:prstGeom prst="rect">
            <a:avLst/>
          </a:prstGeom>
        </p:spPr>
      </p:pic>
      <p:sp>
        <p:nvSpPr>
          <p:cNvPr id="136" name="Text Placeholder 5">
            <a:extLst>
              <a:ext uri="{FF2B5EF4-FFF2-40B4-BE49-F238E27FC236}">
                <a16:creationId xmlns:a16="http://schemas.microsoft.com/office/drawing/2014/main" id="{CAE6D1DC-7E88-624F-B652-F7A27B12B2F7}"/>
              </a:ext>
            </a:extLst>
          </p:cNvPr>
          <p:cNvSpPr txBox="1">
            <a:spLocks/>
          </p:cNvSpPr>
          <p:nvPr/>
        </p:nvSpPr>
        <p:spPr>
          <a:xfrm>
            <a:off x="12893040" y="2103120"/>
            <a:ext cx="914401" cy="328618"/>
          </a:xfrm>
          <a:prstGeom prst="rect">
            <a:avLst/>
          </a:prstGeom>
        </p:spPr>
        <p:txBody>
          <a:bodyPr lIns="0" tIns="0" rIns="0" bIns="0" anchor="ctr"/>
          <a:lstStyle>
            <a:lvl1pPr marL="0" indent="0" algn="l" defTabSz="1097280" rtl="0" eaLnBrk="1" latinLnBrk="0" hangingPunct="1">
              <a:lnSpc>
                <a:spcPct val="90000"/>
              </a:lnSpc>
              <a:spcBef>
                <a:spcPts val="1200"/>
              </a:spcBef>
              <a:buFont typeface="Arial" panose="020B0604020202020204" pitchFamily="34" charset="0"/>
              <a:buNone/>
              <a:defRPr sz="4000" b="0" i="0" kern="1200" baseline="0">
                <a:solidFill>
                  <a:schemeClr val="bg1"/>
                </a:solidFill>
                <a:latin typeface="+mj-lt"/>
                <a:ea typeface="Helvetica" charset="0"/>
                <a:cs typeface="Helvetica"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Corbel" charset="0"/>
                <a:ea typeface="Corbel" charset="0"/>
                <a:cs typeface="Corbel"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orbel" charset="0"/>
                <a:ea typeface="Corbel" charset="0"/>
                <a:cs typeface="Corbel"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orbel" charset="0"/>
                <a:ea typeface="Corbel" charset="0"/>
                <a:cs typeface="Corbe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500" dirty="0">
                <a:latin typeface="Arial" charset="0"/>
                <a:ea typeface="Arial" charset="0"/>
                <a:cs typeface="Arial" charset="0"/>
              </a:rPr>
              <a:t>AR / VR</a:t>
            </a:r>
          </a:p>
        </p:txBody>
      </p:sp>
      <p:cxnSp>
        <p:nvCxnSpPr>
          <p:cNvPr id="278" name="Straight Connector 277">
            <a:extLst>
              <a:ext uri="{FF2B5EF4-FFF2-40B4-BE49-F238E27FC236}">
                <a16:creationId xmlns:a16="http://schemas.microsoft.com/office/drawing/2014/main" id="{1F3F5AE2-AC76-5B4C-8387-D633D2D9CE88}"/>
              </a:ext>
            </a:extLst>
          </p:cNvPr>
          <p:cNvCxnSpPr>
            <a:cxnSpLocks/>
            <a:stCxn id="135" idx="2"/>
          </p:cNvCxnSpPr>
          <p:nvPr/>
        </p:nvCxnSpPr>
        <p:spPr>
          <a:xfrm>
            <a:off x="13258800" y="7543800"/>
            <a:ext cx="0" cy="228600"/>
          </a:xfrm>
          <a:prstGeom prst="line">
            <a:avLst/>
          </a:prstGeom>
          <a:ln>
            <a:solidFill>
              <a:srgbClr val="4D62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049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p:nvPr/>
        </p:nvSpPr>
        <p:spPr>
          <a:xfrm>
            <a:off x="2419586" y="0"/>
            <a:ext cx="10991520" cy="1188480"/>
          </a:xfrm>
          <a:prstGeom prst="rect">
            <a:avLst/>
          </a:prstGeom>
          <a:noFill/>
          <a:ln>
            <a:noFill/>
          </a:ln>
        </p:spPr>
        <p:txBody>
          <a:bodyPr spcFirstLastPara="1" wrap="square" lIns="0" tIns="0" rIns="0" bIns="0" anchor="ctr" anchorCtr="0">
            <a:noAutofit/>
          </a:bodyPr>
          <a:lstStyle/>
          <a:p>
            <a:pPr algn="r">
              <a:spcBef>
                <a:spcPts val="0"/>
              </a:spcBef>
              <a:spcAft>
                <a:spcPts val="0"/>
              </a:spcAft>
            </a:pPr>
            <a:r>
              <a:rPr lang="en" sz="3840">
                <a:solidFill>
                  <a:srgbClr val="FFFFFF"/>
                </a:solidFill>
                <a:latin typeface="Helvetica Neue"/>
                <a:ea typeface="Helvetica Neue"/>
                <a:cs typeface="Helvetica Neue"/>
                <a:sym typeface="Helvetica Neue"/>
              </a:rPr>
              <a:t>Closing the Sale</a:t>
            </a:r>
            <a:endParaRPr sz="3840">
              <a:solidFill>
                <a:srgbClr val="FFFFFF"/>
              </a:solidFill>
              <a:latin typeface="Calibri"/>
              <a:ea typeface="Calibri"/>
              <a:cs typeface="Calibri"/>
              <a:sym typeface="Calibri"/>
            </a:endParaRPr>
          </a:p>
        </p:txBody>
      </p:sp>
      <p:sp>
        <p:nvSpPr>
          <p:cNvPr id="394" name="Shape 394"/>
          <p:cNvSpPr txBox="1"/>
          <p:nvPr/>
        </p:nvSpPr>
        <p:spPr>
          <a:xfrm>
            <a:off x="6279840" y="1264680"/>
            <a:ext cx="7672320" cy="6529920"/>
          </a:xfrm>
          <a:prstGeom prst="rect">
            <a:avLst/>
          </a:prstGeom>
          <a:noFill/>
          <a:ln>
            <a:noFill/>
          </a:ln>
        </p:spPr>
        <p:txBody>
          <a:bodyPr spcFirstLastPara="1" wrap="square" lIns="146280" tIns="73120" rIns="146280" bIns="73120" anchor="t" anchorCtr="0">
            <a:noAutofit/>
          </a:bodyPr>
          <a:lstStyle/>
          <a:p>
            <a:pPr>
              <a:spcBef>
                <a:spcPts val="0"/>
              </a:spcBef>
              <a:spcAft>
                <a:spcPts val="0"/>
              </a:spcAft>
              <a:buClr>
                <a:srgbClr val="50BEBE"/>
              </a:buClr>
            </a:pPr>
            <a:endParaRPr sz="2560">
              <a:solidFill>
                <a:srgbClr val="FFFFFF"/>
              </a:solidFill>
              <a:latin typeface="Helvetica Neue"/>
              <a:ea typeface="Helvetica Neue"/>
              <a:cs typeface="Helvetica Neue"/>
              <a:sym typeface="Helvetica Neue"/>
            </a:endParaRPr>
          </a:p>
          <a:p>
            <a:pPr>
              <a:spcBef>
                <a:spcPts val="0"/>
              </a:spcBef>
              <a:spcAft>
                <a:spcPts val="0"/>
              </a:spcAft>
              <a:buClr>
                <a:srgbClr val="FFFFFF"/>
              </a:buClr>
            </a:pPr>
            <a:r>
              <a:rPr lang="en" sz="2560">
                <a:solidFill>
                  <a:srgbClr val="FFFFFF"/>
                </a:solidFill>
                <a:latin typeface="Helvetica Neue"/>
                <a:ea typeface="Helvetica Neue"/>
                <a:cs typeface="Helvetica Neue"/>
                <a:sym typeface="Helvetica Neue"/>
              </a:rPr>
              <a:t>How much money do you think you’re losing by having that wrong phone number / wrong address listed?</a:t>
            </a:r>
            <a:endParaRPr sz="2560">
              <a:solidFill>
                <a:srgbClr val="FFFFFF"/>
              </a:solidFill>
              <a:latin typeface="Helvetica Neue"/>
              <a:ea typeface="Helvetica Neue"/>
              <a:cs typeface="Helvetica Neue"/>
              <a:sym typeface="Helvetica Neue"/>
            </a:endParaRPr>
          </a:p>
          <a:p>
            <a:pPr>
              <a:spcBef>
                <a:spcPts val="0"/>
              </a:spcBef>
              <a:spcAft>
                <a:spcPts val="0"/>
              </a:spcAft>
              <a:buClr>
                <a:srgbClr val="50BEBE"/>
              </a:buClr>
            </a:pPr>
            <a:endParaRPr sz="2560">
              <a:solidFill>
                <a:srgbClr val="FFFFFF"/>
              </a:solidFill>
              <a:latin typeface="Helvetica Neue"/>
              <a:ea typeface="Helvetica Neue"/>
              <a:cs typeface="Helvetica Neue"/>
              <a:sym typeface="Helvetica Neue"/>
            </a:endParaRPr>
          </a:p>
          <a:p>
            <a:pPr>
              <a:spcBef>
                <a:spcPts val="0"/>
              </a:spcBef>
              <a:spcAft>
                <a:spcPts val="0"/>
              </a:spcAft>
              <a:buClr>
                <a:srgbClr val="FFFFFF"/>
              </a:buClr>
            </a:pPr>
            <a:r>
              <a:rPr lang="en" sz="2560">
                <a:solidFill>
                  <a:srgbClr val="FFFFFF"/>
                </a:solidFill>
                <a:latin typeface="Helvetica Neue"/>
                <a:ea typeface="Helvetica Neue"/>
                <a:cs typeface="Helvetica Neue"/>
                <a:sym typeface="Helvetica Neue"/>
              </a:rPr>
              <a:t>How do you normally find new businesses? (restaurants, retailers, tailors, etc)? Do you ever use your mobile device?</a:t>
            </a:r>
            <a:endParaRPr sz="2560">
              <a:solidFill>
                <a:srgbClr val="FFFFFF"/>
              </a:solidFill>
              <a:latin typeface="Helvetica Neue"/>
              <a:ea typeface="Helvetica Neue"/>
              <a:cs typeface="Helvetica Neue"/>
              <a:sym typeface="Helvetica Neue"/>
            </a:endParaRPr>
          </a:p>
          <a:p>
            <a:pPr>
              <a:spcBef>
                <a:spcPts val="0"/>
              </a:spcBef>
              <a:spcAft>
                <a:spcPts val="0"/>
              </a:spcAft>
              <a:buClr>
                <a:srgbClr val="50BEBE"/>
              </a:buClr>
            </a:pPr>
            <a:endParaRPr sz="2560">
              <a:solidFill>
                <a:srgbClr val="FFFFFF"/>
              </a:solidFill>
              <a:latin typeface="Helvetica Neue"/>
              <a:ea typeface="Helvetica Neue"/>
              <a:cs typeface="Helvetica Neue"/>
              <a:sym typeface="Helvetica Neue"/>
            </a:endParaRPr>
          </a:p>
          <a:p>
            <a:pPr>
              <a:spcBef>
                <a:spcPts val="0"/>
              </a:spcBef>
              <a:spcAft>
                <a:spcPts val="0"/>
              </a:spcAft>
              <a:buClr>
                <a:srgbClr val="FFFFFF"/>
              </a:buClr>
            </a:pPr>
            <a:r>
              <a:rPr lang="en" sz="2560">
                <a:solidFill>
                  <a:srgbClr val="FFFFFF"/>
                </a:solidFill>
                <a:latin typeface="Helvetica Neue"/>
                <a:ea typeface="Helvetica Neue"/>
                <a:cs typeface="Helvetica Neue"/>
                <a:sym typeface="Helvetica Neue"/>
              </a:rPr>
              <a:t>How do you plan on fixing this without us?</a:t>
            </a:r>
            <a:endParaRPr sz="2560">
              <a:solidFill>
                <a:srgbClr val="FFFFFF"/>
              </a:solidFill>
              <a:latin typeface="Helvetica Neue"/>
              <a:ea typeface="Helvetica Neue"/>
              <a:cs typeface="Helvetica Neue"/>
              <a:sym typeface="Helvetica Neue"/>
            </a:endParaRPr>
          </a:p>
          <a:p>
            <a:pPr>
              <a:spcBef>
                <a:spcPts val="0"/>
              </a:spcBef>
              <a:spcAft>
                <a:spcPts val="0"/>
              </a:spcAft>
              <a:buClr>
                <a:srgbClr val="50BEBE"/>
              </a:buClr>
            </a:pPr>
            <a:endParaRPr sz="2560">
              <a:solidFill>
                <a:srgbClr val="FFFFFF"/>
              </a:solidFill>
              <a:latin typeface="Helvetica Neue"/>
              <a:ea typeface="Helvetica Neue"/>
              <a:cs typeface="Helvetica Neue"/>
              <a:sym typeface="Helvetica Neue"/>
            </a:endParaRPr>
          </a:p>
          <a:p>
            <a:pPr>
              <a:spcBef>
                <a:spcPts val="0"/>
              </a:spcBef>
              <a:spcAft>
                <a:spcPts val="0"/>
              </a:spcAft>
              <a:buClr>
                <a:srgbClr val="FFFFFF"/>
              </a:buClr>
            </a:pPr>
            <a:r>
              <a:rPr lang="en" sz="2560">
                <a:solidFill>
                  <a:srgbClr val="FFFFFF"/>
                </a:solidFill>
                <a:latin typeface="Helvetica Neue"/>
                <a:ea typeface="Helvetica Neue"/>
                <a:cs typeface="Helvetica Neue"/>
                <a:sym typeface="Helvetica Neue"/>
              </a:rPr>
              <a:t>Were you aware that you have 0 chance of reaching a prospective client on [missing listing]?</a:t>
            </a:r>
            <a:endParaRPr sz="2560">
              <a:solidFill>
                <a:srgbClr val="FFFFFF"/>
              </a:solidFill>
              <a:latin typeface="Helvetica Neue"/>
              <a:ea typeface="Helvetica Neue"/>
              <a:cs typeface="Helvetica Neue"/>
              <a:sym typeface="Helvetica Neue"/>
            </a:endParaRPr>
          </a:p>
        </p:txBody>
      </p:sp>
      <p:pic>
        <p:nvPicPr>
          <p:cNvPr id="395" name="Shape 395"/>
          <p:cNvPicPr preferRelativeResize="0"/>
          <p:nvPr/>
        </p:nvPicPr>
        <p:blipFill rotWithShape="1">
          <a:blip r:embed="rId3">
            <a:alphaModFix/>
          </a:blip>
          <a:srcRect/>
          <a:stretch/>
        </p:blipFill>
        <p:spPr>
          <a:xfrm rot="-827630">
            <a:off x="740519" y="1625517"/>
            <a:ext cx="5145682" cy="5225891"/>
          </a:xfrm>
          <a:prstGeom prst="rect">
            <a:avLst/>
          </a:prstGeom>
          <a:noFill/>
          <a:ln>
            <a:noFill/>
          </a:ln>
        </p:spPr>
      </p:pic>
      <p:sp>
        <p:nvSpPr>
          <p:cNvPr id="396" name="Shape 396"/>
          <p:cNvSpPr txBox="1"/>
          <p:nvPr/>
        </p:nvSpPr>
        <p:spPr>
          <a:xfrm>
            <a:off x="120712" y="6905382"/>
            <a:ext cx="6038400" cy="551520"/>
          </a:xfrm>
          <a:prstGeom prst="rect">
            <a:avLst/>
          </a:prstGeom>
          <a:noFill/>
          <a:ln>
            <a:noFill/>
          </a:ln>
        </p:spPr>
        <p:txBody>
          <a:bodyPr spcFirstLastPara="1" wrap="square" lIns="146280" tIns="146280" rIns="146280" bIns="146280" anchor="t" anchorCtr="0">
            <a:noAutofit/>
          </a:bodyPr>
          <a:lstStyle/>
          <a:p>
            <a:pPr algn="ctr">
              <a:spcBef>
                <a:spcPts val="0"/>
              </a:spcBef>
              <a:spcAft>
                <a:spcPts val="0"/>
              </a:spcAft>
              <a:buClr>
                <a:srgbClr val="FFFFFF"/>
              </a:buClr>
            </a:pPr>
            <a:r>
              <a:rPr lang="en" sz="2560" b="1">
                <a:solidFill>
                  <a:srgbClr val="FFFFFF"/>
                </a:solidFill>
                <a:latin typeface="Helvetica Neue"/>
                <a:ea typeface="Helvetica Neue"/>
                <a:cs typeface="Helvetica Neue"/>
                <a:sym typeface="Helvetica Neue"/>
              </a:rPr>
              <a:t>Frame as an investment, not a cost.</a:t>
            </a:r>
            <a:endParaRPr sz="2560" b="1">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75345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72"/>
          <p:cNvSpPr txBox="1">
            <a:spLocks noGrp="1"/>
          </p:cNvSpPr>
          <p:nvPr>
            <p:ph type="body" idx="1"/>
          </p:nvPr>
        </p:nvSpPr>
        <p:spPr>
          <a:xfrm>
            <a:off x="2588549" y="-19"/>
            <a:ext cx="10991520" cy="1188480"/>
          </a:xfrm>
          <a:prstGeom prst="rect">
            <a:avLst/>
          </a:prstGeom>
          <a:noFill/>
          <a:ln>
            <a:noFill/>
          </a:ln>
        </p:spPr>
        <p:txBody>
          <a:bodyPr spcFirstLastPara="1" wrap="square" lIns="0" tIns="0" rIns="0" bIns="0" anchor="ctr" anchorCtr="0">
            <a:noAutofit/>
          </a:bodyPr>
          <a:lstStyle/>
          <a:p>
            <a:pPr marL="0" indent="0">
              <a:buClr>
                <a:schemeClr val="lt1"/>
              </a:buClr>
            </a:pPr>
            <a:r>
              <a:rPr lang="en">
                <a:solidFill>
                  <a:schemeClr val="lt1"/>
                </a:solidFill>
                <a:latin typeface="Helvetica Neue"/>
                <a:ea typeface="Helvetica Neue"/>
                <a:cs typeface="Helvetica Neue"/>
                <a:sym typeface="Helvetica Neue"/>
              </a:rPr>
              <a:t>Build the Foundation</a:t>
            </a:r>
            <a:endParaRPr>
              <a:solidFill>
                <a:srgbClr val="FFFFFF"/>
              </a:solidFill>
              <a:latin typeface="Helvetica Neue"/>
              <a:ea typeface="Helvetica Neue"/>
              <a:cs typeface="Helvetica Neue"/>
              <a:sym typeface="Helvetica Neue"/>
            </a:endParaRPr>
          </a:p>
        </p:txBody>
      </p:sp>
      <p:sp>
        <p:nvSpPr>
          <p:cNvPr id="1013" name="Google Shape;1013;p72"/>
          <p:cNvSpPr txBox="1"/>
          <p:nvPr/>
        </p:nvSpPr>
        <p:spPr>
          <a:xfrm>
            <a:off x="5551920" y="2101680"/>
            <a:ext cx="11085600" cy="5489280"/>
          </a:xfrm>
          <a:prstGeom prst="rect">
            <a:avLst/>
          </a:prstGeom>
          <a:noFill/>
          <a:ln>
            <a:noFill/>
          </a:ln>
        </p:spPr>
        <p:txBody>
          <a:bodyPr spcFirstLastPara="1" wrap="square" lIns="0" tIns="0" rIns="0" bIns="0" anchor="t" anchorCtr="0">
            <a:noAutofit/>
          </a:bodyPr>
          <a:lstStyle/>
          <a:p>
            <a:pPr>
              <a:spcBef>
                <a:spcPts val="0"/>
              </a:spcBef>
              <a:spcAft>
                <a:spcPts val="0"/>
              </a:spcAft>
            </a:pPr>
            <a:r>
              <a:rPr lang="en" sz="2880" b="1">
                <a:solidFill>
                  <a:srgbClr val="23D2BE"/>
                </a:solidFill>
                <a:latin typeface="Helvetica Neue"/>
                <a:ea typeface="Helvetica Neue"/>
                <a:cs typeface="Helvetica Neue"/>
                <a:sym typeface="Helvetica Neue"/>
              </a:rPr>
              <a:t>Web Design</a:t>
            </a:r>
            <a:r>
              <a:rPr lang="en" sz="2880" b="1">
                <a:solidFill>
                  <a:srgbClr val="FF9900"/>
                </a:solidFill>
                <a:latin typeface="Helvetica Neue"/>
                <a:ea typeface="Helvetica Neue"/>
                <a:cs typeface="Helvetica Neue"/>
                <a:sym typeface="Helvetica Neue"/>
              </a:rPr>
              <a:t> </a:t>
            </a:r>
            <a:endParaRPr sz="2880">
              <a:solidFill>
                <a:srgbClr val="FFFFFF"/>
              </a:solidFill>
              <a:latin typeface="Helvetica Neue"/>
              <a:ea typeface="Helvetica Neue"/>
              <a:cs typeface="Helvetica Neue"/>
              <a:sym typeface="Helvetica Neue"/>
            </a:endParaRPr>
          </a:p>
          <a:p>
            <a:pPr>
              <a:spcBef>
                <a:spcPts val="3840"/>
              </a:spcBef>
              <a:spcAft>
                <a:spcPts val="0"/>
              </a:spcAft>
            </a:pPr>
            <a:r>
              <a:rPr lang="en" sz="2880" b="1">
                <a:solidFill>
                  <a:srgbClr val="23D2BE"/>
                </a:solidFill>
                <a:latin typeface="Helvetica Neue"/>
                <a:ea typeface="Helvetica Neue"/>
                <a:cs typeface="Helvetica Neue"/>
                <a:sym typeface="Helvetica Neue"/>
              </a:rPr>
              <a:t>SEO</a:t>
            </a:r>
            <a:endParaRPr sz="2880" i="1">
              <a:solidFill>
                <a:srgbClr val="FFFFFF"/>
              </a:solidFill>
              <a:latin typeface="Helvetica Neue"/>
              <a:ea typeface="Helvetica Neue"/>
              <a:cs typeface="Helvetica Neue"/>
              <a:sym typeface="Helvetica Neue"/>
            </a:endParaRPr>
          </a:p>
          <a:p>
            <a:pPr>
              <a:spcBef>
                <a:spcPts val="3840"/>
              </a:spcBef>
              <a:spcAft>
                <a:spcPts val="0"/>
              </a:spcAft>
            </a:pPr>
            <a:r>
              <a:rPr lang="en" sz="2880" b="1">
                <a:solidFill>
                  <a:srgbClr val="23D2BE"/>
                </a:solidFill>
                <a:latin typeface="Helvetica Neue"/>
                <a:ea typeface="Helvetica Neue"/>
                <a:cs typeface="Helvetica Neue"/>
                <a:sym typeface="Helvetica Neue"/>
              </a:rPr>
              <a:t>Content Creation</a:t>
            </a:r>
            <a:endParaRPr sz="2880">
              <a:solidFill>
                <a:srgbClr val="FFFFFF"/>
              </a:solidFill>
              <a:latin typeface="Helvetica Neue"/>
              <a:ea typeface="Helvetica Neue"/>
              <a:cs typeface="Helvetica Neue"/>
              <a:sym typeface="Helvetica Neue"/>
            </a:endParaRPr>
          </a:p>
          <a:p>
            <a:pPr>
              <a:spcBef>
                <a:spcPts val="3840"/>
              </a:spcBef>
              <a:spcAft>
                <a:spcPts val="0"/>
              </a:spcAft>
            </a:pPr>
            <a:r>
              <a:rPr lang="en" sz="2880" b="1">
                <a:solidFill>
                  <a:srgbClr val="23D2BE"/>
                </a:solidFill>
                <a:latin typeface="Helvetica Neue"/>
                <a:ea typeface="Helvetica Neue"/>
                <a:cs typeface="Helvetica Neue"/>
                <a:sym typeface="Helvetica Neue"/>
              </a:rPr>
              <a:t>Reputation Management</a:t>
            </a:r>
            <a:endParaRPr sz="2880" b="1">
              <a:solidFill>
                <a:srgbClr val="FF9900"/>
              </a:solidFill>
              <a:latin typeface="Helvetica Neue"/>
              <a:ea typeface="Helvetica Neue"/>
              <a:cs typeface="Helvetica Neue"/>
              <a:sym typeface="Helvetica Neue"/>
            </a:endParaRPr>
          </a:p>
          <a:p>
            <a:pPr>
              <a:spcBef>
                <a:spcPts val="3840"/>
              </a:spcBef>
              <a:spcAft>
                <a:spcPts val="0"/>
              </a:spcAft>
            </a:pPr>
            <a:r>
              <a:rPr lang="en" sz="2880" b="1">
                <a:solidFill>
                  <a:srgbClr val="23D2BE"/>
                </a:solidFill>
                <a:latin typeface="Helvetica Neue"/>
                <a:ea typeface="Helvetica Neue"/>
                <a:cs typeface="Helvetica Neue"/>
                <a:sym typeface="Helvetica Neue"/>
              </a:rPr>
              <a:t>Other Marketing Programs</a:t>
            </a:r>
            <a:r>
              <a:rPr lang="en" b="1">
                <a:solidFill>
                  <a:srgbClr val="FF9900"/>
                </a:solidFill>
                <a:latin typeface="Helvetica Neue"/>
                <a:ea typeface="Helvetica Neue"/>
                <a:cs typeface="Helvetica Neue"/>
                <a:sym typeface="Helvetica Neue"/>
              </a:rPr>
              <a:t> </a:t>
            </a:r>
            <a:endParaRPr>
              <a:solidFill>
                <a:srgbClr val="FFFFFF"/>
              </a:solidFill>
              <a:latin typeface="Helvetica Neue"/>
              <a:ea typeface="Helvetica Neue"/>
              <a:cs typeface="Helvetica Neue"/>
              <a:sym typeface="Helvetica Neue"/>
            </a:endParaRPr>
          </a:p>
          <a:p>
            <a:pPr>
              <a:spcBef>
                <a:spcPts val="3840"/>
              </a:spcBef>
              <a:spcAft>
                <a:spcPts val="0"/>
              </a:spcAft>
            </a:pPr>
            <a:endParaRPr>
              <a:solidFill>
                <a:srgbClr val="FFFFFF"/>
              </a:solidFill>
              <a:latin typeface="Helvetica Neue"/>
              <a:ea typeface="Helvetica Neue"/>
              <a:cs typeface="Helvetica Neue"/>
              <a:sym typeface="Helvetica Neue"/>
            </a:endParaRPr>
          </a:p>
          <a:p>
            <a:pPr>
              <a:spcBef>
                <a:spcPts val="3840"/>
              </a:spcBef>
              <a:spcAft>
                <a:spcPts val="0"/>
              </a:spcAft>
            </a:pPr>
            <a:endParaRPr>
              <a:solidFill>
                <a:srgbClr val="FFFFFF"/>
              </a:solidFill>
              <a:latin typeface="Helvetica Neue"/>
              <a:ea typeface="Helvetica Neue"/>
              <a:cs typeface="Helvetica Neue"/>
              <a:sym typeface="Helvetica Neue"/>
            </a:endParaRPr>
          </a:p>
        </p:txBody>
      </p:sp>
      <p:pic>
        <p:nvPicPr>
          <p:cNvPr id="1014" name="Google Shape;1014;p72"/>
          <p:cNvPicPr preferRelativeResize="0"/>
          <p:nvPr/>
        </p:nvPicPr>
        <p:blipFill rotWithShape="1">
          <a:blip r:embed="rId3">
            <a:alphaModFix/>
          </a:blip>
          <a:srcRect/>
          <a:stretch/>
        </p:blipFill>
        <p:spPr>
          <a:xfrm>
            <a:off x="4550110" y="2023253"/>
            <a:ext cx="666720" cy="634560"/>
          </a:xfrm>
          <a:prstGeom prst="rect">
            <a:avLst/>
          </a:prstGeom>
          <a:noFill/>
          <a:ln>
            <a:noFill/>
          </a:ln>
        </p:spPr>
      </p:pic>
      <p:pic>
        <p:nvPicPr>
          <p:cNvPr id="1015" name="Google Shape;1015;p72"/>
          <p:cNvPicPr preferRelativeResize="0"/>
          <p:nvPr/>
        </p:nvPicPr>
        <p:blipFill rotWithShape="1">
          <a:blip r:embed="rId4">
            <a:alphaModFix/>
          </a:blip>
          <a:srcRect/>
          <a:stretch/>
        </p:blipFill>
        <p:spPr>
          <a:xfrm>
            <a:off x="4519898" y="3004886"/>
            <a:ext cx="727200" cy="692160"/>
          </a:xfrm>
          <a:prstGeom prst="rect">
            <a:avLst/>
          </a:prstGeom>
          <a:noFill/>
          <a:ln>
            <a:noFill/>
          </a:ln>
        </p:spPr>
      </p:pic>
      <p:pic>
        <p:nvPicPr>
          <p:cNvPr id="1016" name="Google Shape;1016;p72"/>
          <p:cNvPicPr preferRelativeResize="0"/>
          <p:nvPr/>
        </p:nvPicPr>
        <p:blipFill rotWithShape="1">
          <a:blip r:embed="rId5">
            <a:alphaModFix/>
          </a:blip>
          <a:srcRect/>
          <a:stretch/>
        </p:blipFill>
        <p:spPr>
          <a:xfrm>
            <a:off x="4471896" y="3774306"/>
            <a:ext cx="823200" cy="783840"/>
          </a:xfrm>
          <a:prstGeom prst="rect">
            <a:avLst/>
          </a:prstGeom>
          <a:noFill/>
          <a:ln>
            <a:noFill/>
          </a:ln>
        </p:spPr>
      </p:pic>
      <p:pic>
        <p:nvPicPr>
          <p:cNvPr id="1017" name="Google Shape;1017;p72"/>
          <p:cNvPicPr preferRelativeResize="0"/>
          <p:nvPr/>
        </p:nvPicPr>
        <p:blipFill rotWithShape="1">
          <a:blip r:embed="rId6">
            <a:alphaModFix/>
          </a:blip>
          <a:srcRect/>
          <a:stretch/>
        </p:blipFill>
        <p:spPr>
          <a:xfrm>
            <a:off x="4575554" y="4833776"/>
            <a:ext cx="615840" cy="586080"/>
          </a:xfrm>
          <a:prstGeom prst="rect">
            <a:avLst/>
          </a:prstGeom>
          <a:noFill/>
          <a:ln>
            <a:noFill/>
          </a:ln>
        </p:spPr>
      </p:pic>
      <p:pic>
        <p:nvPicPr>
          <p:cNvPr id="1018" name="Google Shape;1018;p72"/>
          <p:cNvPicPr preferRelativeResize="0"/>
          <p:nvPr/>
        </p:nvPicPr>
        <p:blipFill rotWithShape="1">
          <a:blip r:embed="rId7">
            <a:alphaModFix/>
          </a:blip>
          <a:srcRect/>
          <a:stretch/>
        </p:blipFill>
        <p:spPr>
          <a:xfrm>
            <a:off x="4527552" y="5680976"/>
            <a:ext cx="711840" cy="677760"/>
          </a:xfrm>
          <a:prstGeom prst="rect">
            <a:avLst/>
          </a:prstGeom>
          <a:noFill/>
          <a:ln>
            <a:noFill/>
          </a:ln>
        </p:spPr>
      </p:pic>
    </p:spTree>
    <p:extLst>
      <p:ext uri="{BB962C8B-B14F-4D97-AF65-F5344CB8AC3E}">
        <p14:creationId xmlns:p14="http://schemas.microsoft.com/office/powerpoint/2010/main" val="1215321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CF14-A23B-1B4F-B8F1-E947E07DAB7F}"/>
              </a:ext>
            </a:extLst>
          </p:cNvPr>
          <p:cNvSpPr>
            <a:spLocks noGrp="1"/>
          </p:cNvSpPr>
          <p:nvPr>
            <p:ph type="title" idx="4294967295"/>
          </p:nvPr>
        </p:nvSpPr>
        <p:spPr>
          <a:xfrm>
            <a:off x="0" y="1000125"/>
            <a:ext cx="12801600" cy="1371600"/>
          </a:xfrm>
        </p:spPr>
        <p:txBody>
          <a:bodyPr/>
          <a:lstStyle/>
          <a:p>
            <a:pPr algn="ctr"/>
            <a:r>
              <a:rPr lang="en-US" sz="4800" dirty="0">
                <a:solidFill>
                  <a:schemeClr val="bg2"/>
                </a:solidFill>
              </a:rPr>
              <a:t>Consumer Evolution of Search</a:t>
            </a:r>
          </a:p>
        </p:txBody>
      </p:sp>
      <p:sp>
        <p:nvSpPr>
          <p:cNvPr id="11" name="Google Shape;143;p32">
            <a:extLst>
              <a:ext uri="{FF2B5EF4-FFF2-40B4-BE49-F238E27FC236}">
                <a16:creationId xmlns:a16="http://schemas.microsoft.com/office/drawing/2014/main" id="{54F714B2-C239-D249-9574-F9F1B4993088}"/>
              </a:ext>
            </a:extLst>
          </p:cNvPr>
          <p:cNvSpPr txBox="1"/>
          <p:nvPr/>
        </p:nvSpPr>
        <p:spPr>
          <a:xfrm>
            <a:off x="1788151" y="5978905"/>
            <a:ext cx="10274148" cy="791546"/>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800" b="1" dirty="0">
                <a:solidFill>
                  <a:schemeClr val="bg1"/>
                </a:solidFill>
                <a:latin typeface="Proxima Nova"/>
                <a:ea typeface="Proxima Nova"/>
                <a:cs typeface="Proxima Nova"/>
                <a:sym typeface="Proxima Nova"/>
              </a:rPr>
              <a:t>Fr o m   L I N K S   t o   A N S W E R S  in </a:t>
            </a:r>
            <a:r>
              <a:rPr lang="en" sz="2000" b="1" dirty="0">
                <a:solidFill>
                  <a:schemeClr val="bg1"/>
                </a:solidFill>
                <a:latin typeface="Proxima Nova"/>
                <a:ea typeface="Proxima Nova"/>
                <a:cs typeface="Proxima Nova"/>
                <a:sym typeface="Proxima Nova"/>
              </a:rPr>
              <a:t> </a:t>
            </a:r>
            <a:r>
              <a:rPr lang="en" sz="2400" b="1" dirty="0">
                <a:solidFill>
                  <a:schemeClr val="bg1"/>
                </a:solidFill>
                <a:latin typeface="Proxima Nova"/>
                <a:ea typeface="Proxima Nova"/>
                <a:cs typeface="Proxima Nova"/>
                <a:sym typeface="Proxima Nova"/>
              </a:rPr>
              <a:t>2 0   y e a r s</a:t>
            </a:r>
            <a:endParaRPr sz="2400" b="1" dirty="0">
              <a:solidFill>
                <a:schemeClr val="bg1"/>
              </a:solidFill>
              <a:latin typeface="Proxima Nova"/>
              <a:ea typeface="Proxima Nova"/>
              <a:cs typeface="Proxima Nova"/>
              <a:sym typeface="Proxima Nova"/>
            </a:endParaRPr>
          </a:p>
        </p:txBody>
      </p:sp>
      <p:grpSp>
        <p:nvGrpSpPr>
          <p:cNvPr id="12" name="Google Shape;145;p32">
            <a:extLst>
              <a:ext uri="{FF2B5EF4-FFF2-40B4-BE49-F238E27FC236}">
                <a16:creationId xmlns:a16="http://schemas.microsoft.com/office/drawing/2014/main" id="{3D1EF1B7-A48B-0E40-B6D4-76BE864C1153}"/>
              </a:ext>
            </a:extLst>
          </p:cNvPr>
          <p:cNvGrpSpPr/>
          <p:nvPr/>
        </p:nvGrpSpPr>
        <p:grpSpPr>
          <a:xfrm>
            <a:off x="6083155" y="2508758"/>
            <a:ext cx="2019567" cy="2582014"/>
            <a:chOff x="3785700" y="92328"/>
            <a:chExt cx="1572600" cy="1915672"/>
          </a:xfrm>
        </p:grpSpPr>
        <p:pic>
          <p:nvPicPr>
            <p:cNvPr id="13" name="Google Shape;146;p32">
              <a:extLst>
                <a:ext uri="{FF2B5EF4-FFF2-40B4-BE49-F238E27FC236}">
                  <a16:creationId xmlns:a16="http://schemas.microsoft.com/office/drawing/2014/main" id="{CFE4CBA0-E68A-9645-AF2D-379E0752D2F4}"/>
                </a:ext>
              </a:extLst>
            </p:cNvPr>
            <p:cNvPicPr preferRelativeResize="0"/>
            <p:nvPr/>
          </p:nvPicPr>
          <p:blipFill>
            <a:blip r:embed="rId3">
              <a:alphaModFix/>
            </a:blip>
            <a:stretch>
              <a:fillRect/>
            </a:stretch>
          </p:blipFill>
          <p:spPr>
            <a:xfrm>
              <a:off x="3785700" y="473632"/>
              <a:ext cx="1572600" cy="1534368"/>
            </a:xfrm>
            <a:prstGeom prst="rect">
              <a:avLst/>
            </a:prstGeom>
            <a:noFill/>
            <a:ln>
              <a:noFill/>
            </a:ln>
            <a:effectLst>
              <a:outerShdw blurRad="342900" dist="152400" dir="5400000" algn="bl" rotWithShape="0">
                <a:srgbClr val="000000">
                  <a:alpha val="50000"/>
                </a:srgbClr>
              </a:outerShdw>
            </a:effectLst>
          </p:spPr>
        </p:pic>
        <p:sp>
          <p:nvSpPr>
            <p:cNvPr id="14" name="Google Shape;147;p32">
              <a:extLst>
                <a:ext uri="{FF2B5EF4-FFF2-40B4-BE49-F238E27FC236}">
                  <a16:creationId xmlns:a16="http://schemas.microsoft.com/office/drawing/2014/main" id="{4DED0FE0-F2DC-FA42-92B0-1D1893935AFF}"/>
                </a:ext>
              </a:extLst>
            </p:cNvPr>
            <p:cNvSpPr txBox="1"/>
            <p:nvPr/>
          </p:nvSpPr>
          <p:spPr>
            <a:xfrm>
              <a:off x="3800250" y="92328"/>
              <a:ext cx="1543500" cy="38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chemeClr val="bg1"/>
                  </a:solidFill>
                  <a:latin typeface="Proxima Nova"/>
                  <a:ea typeface="Proxima Nova"/>
                  <a:cs typeface="Proxima Nova"/>
                  <a:sym typeface="Proxima Nova"/>
                </a:rPr>
                <a:t>2008</a:t>
              </a:r>
              <a:endParaRPr>
                <a:solidFill>
                  <a:schemeClr val="bg1"/>
                </a:solidFill>
                <a:latin typeface="Proxima Nova"/>
                <a:ea typeface="Proxima Nova"/>
                <a:cs typeface="Proxima Nova"/>
                <a:sym typeface="Proxima Nova"/>
              </a:endParaRPr>
            </a:p>
          </p:txBody>
        </p:sp>
      </p:grpSp>
      <p:grpSp>
        <p:nvGrpSpPr>
          <p:cNvPr id="15" name="Google Shape;148;p32">
            <a:extLst>
              <a:ext uri="{FF2B5EF4-FFF2-40B4-BE49-F238E27FC236}">
                <a16:creationId xmlns:a16="http://schemas.microsoft.com/office/drawing/2014/main" id="{BA436CE7-D8C2-F74B-B35F-EE95F5C61AEA}"/>
              </a:ext>
            </a:extLst>
          </p:cNvPr>
          <p:cNvGrpSpPr/>
          <p:nvPr/>
        </p:nvGrpSpPr>
        <p:grpSpPr>
          <a:xfrm>
            <a:off x="3261015" y="2575814"/>
            <a:ext cx="2163912" cy="2383073"/>
            <a:chOff x="1869563" y="609703"/>
            <a:chExt cx="1684999" cy="1768072"/>
          </a:xfrm>
        </p:grpSpPr>
        <p:pic>
          <p:nvPicPr>
            <p:cNvPr id="16" name="Google Shape;149;p32">
              <a:extLst>
                <a:ext uri="{FF2B5EF4-FFF2-40B4-BE49-F238E27FC236}">
                  <a16:creationId xmlns:a16="http://schemas.microsoft.com/office/drawing/2014/main" id="{B62A88F0-7A0F-554D-A15F-684CF922255A}"/>
                </a:ext>
              </a:extLst>
            </p:cNvPr>
            <p:cNvPicPr preferRelativeResize="0"/>
            <p:nvPr/>
          </p:nvPicPr>
          <p:blipFill rotWithShape="1">
            <a:blip r:embed="rId4">
              <a:alphaModFix/>
            </a:blip>
            <a:srcRect t="9616" r="57085"/>
            <a:stretch/>
          </p:blipFill>
          <p:spPr>
            <a:xfrm>
              <a:off x="1869563" y="991000"/>
              <a:ext cx="1684999" cy="1386775"/>
            </a:xfrm>
            <a:prstGeom prst="rect">
              <a:avLst/>
            </a:prstGeom>
            <a:noFill/>
            <a:ln>
              <a:noFill/>
            </a:ln>
            <a:effectLst>
              <a:outerShdw blurRad="342900" dist="152400" dir="5400000" algn="bl" rotWithShape="0">
                <a:srgbClr val="000000">
                  <a:alpha val="50000"/>
                </a:srgbClr>
              </a:outerShdw>
            </a:effectLst>
          </p:spPr>
        </p:pic>
        <p:sp>
          <p:nvSpPr>
            <p:cNvPr id="17" name="Google Shape;150;p32">
              <a:extLst>
                <a:ext uri="{FF2B5EF4-FFF2-40B4-BE49-F238E27FC236}">
                  <a16:creationId xmlns:a16="http://schemas.microsoft.com/office/drawing/2014/main" id="{A7547DA6-833F-1E47-B5CB-960BD6368888}"/>
                </a:ext>
              </a:extLst>
            </p:cNvPr>
            <p:cNvSpPr txBox="1"/>
            <p:nvPr/>
          </p:nvSpPr>
          <p:spPr>
            <a:xfrm>
              <a:off x="1940300" y="609703"/>
              <a:ext cx="1543500" cy="38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dirty="0">
                  <a:solidFill>
                    <a:schemeClr val="bg1"/>
                  </a:solidFill>
                  <a:latin typeface="Proxima Nova"/>
                  <a:ea typeface="Proxima Nova"/>
                  <a:cs typeface="Proxima Nova"/>
                  <a:sym typeface="Proxima Nova"/>
                </a:rPr>
                <a:t>2001</a:t>
              </a:r>
              <a:endParaRPr dirty="0">
                <a:solidFill>
                  <a:schemeClr val="bg1"/>
                </a:solidFill>
                <a:latin typeface="Proxima Nova"/>
                <a:ea typeface="Proxima Nova"/>
                <a:cs typeface="Proxima Nova"/>
                <a:sym typeface="Proxima Nova"/>
              </a:endParaRPr>
            </a:p>
          </p:txBody>
        </p:sp>
      </p:grpSp>
      <p:grpSp>
        <p:nvGrpSpPr>
          <p:cNvPr id="18" name="Google Shape;151;p32">
            <a:extLst>
              <a:ext uri="{FF2B5EF4-FFF2-40B4-BE49-F238E27FC236}">
                <a16:creationId xmlns:a16="http://schemas.microsoft.com/office/drawing/2014/main" id="{CD236C0A-3EFB-0341-B365-BB8CC969417B}"/>
              </a:ext>
            </a:extLst>
          </p:cNvPr>
          <p:cNvGrpSpPr/>
          <p:nvPr/>
        </p:nvGrpSpPr>
        <p:grpSpPr>
          <a:xfrm>
            <a:off x="10839556" y="2376859"/>
            <a:ext cx="2455062" cy="2896165"/>
            <a:chOff x="6981489" y="2084725"/>
            <a:chExt cx="1911712" cy="2148750"/>
          </a:xfrm>
        </p:grpSpPr>
        <p:sp>
          <p:nvSpPr>
            <p:cNvPr id="19" name="Google Shape;152;p32">
              <a:extLst>
                <a:ext uri="{FF2B5EF4-FFF2-40B4-BE49-F238E27FC236}">
                  <a16:creationId xmlns:a16="http://schemas.microsoft.com/office/drawing/2014/main" id="{82C0C6BB-F5DB-2D43-9FD2-65AC73F5B724}"/>
                </a:ext>
              </a:extLst>
            </p:cNvPr>
            <p:cNvSpPr txBox="1"/>
            <p:nvPr/>
          </p:nvSpPr>
          <p:spPr>
            <a:xfrm>
              <a:off x="7165606" y="2084725"/>
              <a:ext cx="1543500" cy="38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800">
                  <a:solidFill>
                    <a:schemeClr val="bg1"/>
                  </a:solidFill>
                  <a:latin typeface="Proxima Nova"/>
                  <a:ea typeface="Proxima Nova"/>
                  <a:cs typeface="Proxima Nova"/>
                  <a:sym typeface="Proxima Nova"/>
                </a:rPr>
                <a:t>TODAY</a:t>
              </a:r>
              <a:endParaRPr sz="2800">
                <a:solidFill>
                  <a:schemeClr val="bg1"/>
                </a:solidFill>
                <a:latin typeface="Proxima Nova"/>
                <a:ea typeface="Proxima Nova"/>
                <a:cs typeface="Proxima Nova"/>
                <a:sym typeface="Proxima Nova"/>
              </a:endParaRPr>
            </a:p>
          </p:txBody>
        </p:sp>
        <p:pic>
          <p:nvPicPr>
            <p:cNvPr id="20" name="Google Shape;153;p32">
              <a:extLst>
                <a:ext uri="{FF2B5EF4-FFF2-40B4-BE49-F238E27FC236}">
                  <a16:creationId xmlns:a16="http://schemas.microsoft.com/office/drawing/2014/main" id="{FDC9216B-7794-2642-BE05-5C9033123768}"/>
                </a:ext>
              </a:extLst>
            </p:cNvPr>
            <p:cNvPicPr preferRelativeResize="0"/>
            <p:nvPr/>
          </p:nvPicPr>
          <p:blipFill rotWithShape="1">
            <a:blip r:embed="rId5">
              <a:alphaModFix/>
            </a:blip>
            <a:srcRect r="56295" b="26562"/>
            <a:stretch/>
          </p:blipFill>
          <p:spPr>
            <a:xfrm>
              <a:off x="6981489" y="2573675"/>
              <a:ext cx="1911712" cy="1659800"/>
            </a:xfrm>
            <a:prstGeom prst="rect">
              <a:avLst/>
            </a:prstGeom>
            <a:noFill/>
            <a:ln>
              <a:noFill/>
            </a:ln>
            <a:effectLst>
              <a:outerShdw blurRad="342900" dist="152400" dir="5400000" algn="bl" rotWithShape="0">
                <a:srgbClr val="000000">
                  <a:alpha val="50000"/>
                </a:srgbClr>
              </a:outerShdw>
            </a:effectLst>
          </p:spPr>
        </p:pic>
      </p:grpSp>
      <p:grpSp>
        <p:nvGrpSpPr>
          <p:cNvPr id="21" name="Google Shape;154;p32">
            <a:extLst>
              <a:ext uri="{FF2B5EF4-FFF2-40B4-BE49-F238E27FC236}">
                <a16:creationId xmlns:a16="http://schemas.microsoft.com/office/drawing/2014/main" id="{49FF487A-C744-6F4C-9A7D-60BADD9812EF}"/>
              </a:ext>
            </a:extLst>
          </p:cNvPr>
          <p:cNvGrpSpPr/>
          <p:nvPr/>
        </p:nvGrpSpPr>
        <p:grpSpPr>
          <a:xfrm>
            <a:off x="8448171" y="2371344"/>
            <a:ext cx="1982196" cy="3041253"/>
            <a:chOff x="5398075" y="609703"/>
            <a:chExt cx="1543500" cy="2256395"/>
          </a:xfrm>
        </p:grpSpPr>
        <p:pic>
          <p:nvPicPr>
            <p:cNvPr id="22" name="Google Shape;155;p32">
              <a:extLst>
                <a:ext uri="{FF2B5EF4-FFF2-40B4-BE49-F238E27FC236}">
                  <a16:creationId xmlns:a16="http://schemas.microsoft.com/office/drawing/2014/main" id="{AD18D865-6770-3F4E-8416-C3AD7B90FFD5}"/>
                </a:ext>
              </a:extLst>
            </p:cNvPr>
            <p:cNvPicPr preferRelativeResize="0"/>
            <p:nvPr/>
          </p:nvPicPr>
          <p:blipFill>
            <a:blip r:embed="rId6">
              <a:alphaModFix/>
            </a:blip>
            <a:stretch>
              <a:fillRect/>
            </a:stretch>
          </p:blipFill>
          <p:spPr>
            <a:xfrm>
              <a:off x="5589525" y="991000"/>
              <a:ext cx="1160748" cy="1875098"/>
            </a:xfrm>
            <a:prstGeom prst="rect">
              <a:avLst/>
            </a:prstGeom>
            <a:noFill/>
            <a:ln>
              <a:noFill/>
            </a:ln>
            <a:effectLst>
              <a:outerShdw blurRad="342900" dist="152400" dir="5400000" algn="bl" rotWithShape="0">
                <a:srgbClr val="000000">
                  <a:alpha val="50000"/>
                </a:srgbClr>
              </a:outerShdw>
            </a:effectLst>
          </p:spPr>
        </p:pic>
        <p:sp>
          <p:nvSpPr>
            <p:cNvPr id="23" name="Google Shape;156;p32">
              <a:extLst>
                <a:ext uri="{FF2B5EF4-FFF2-40B4-BE49-F238E27FC236}">
                  <a16:creationId xmlns:a16="http://schemas.microsoft.com/office/drawing/2014/main" id="{E6CA03CF-09A1-ED4C-8FEF-7D8E78935FCF}"/>
                </a:ext>
              </a:extLst>
            </p:cNvPr>
            <p:cNvSpPr txBox="1"/>
            <p:nvPr/>
          </p:nvSpPr>
          <p:spPr>
            <a:xfrm>
              <a:off x="5398075" y="609703"/>
              <a:ext cx="1543500" cy="38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chemeClr val="bg1"/>
                  </a:solidFill>
                  <a:latin typeface="Proxima Nova"/>
                  <a:ea typeface="Proxima Nova"/>
                  <a:cs typeface="Proxima Nova"/>
                  <a:sym typeface="Proxima Nova"/>
                </a:rPr>
                <a:t>2015</a:t>
              </a:r>
              <a:endParaRPr>
                <a:solidFill>
                  <a:schemeClr val="bg1"/>
                </a:solidFill>
                <a:latin typeface="Proxima Nova"/>
                <a:ea typeface="Proxima Nova"/>
                <a:cs typeface="Proxima Nova"/>
                <a:sym typeface="Proxima Nova"/>
              </a:endParaRPr>
            </a:p>
          </p:txBody>
        </p:sp>
      </p:grpSp>
      <p:grpSp>
        <p:nvGrpSpPr>
          <p:cNvPr id="24" name="Google Shape;157;p32">
            <a:extLst>
              <a:ext uri="{FF2B5EF4-FFF2-40B4-BE49-F238E27FC236}">
                <a16:creationId xmlns:a16="http://schemas.microsoft.com/office/drawing/2014/main" id="{F422B1E9-30C0-7F40-A09D-E0DCC4BE20FB}"/>
              </a:ext>
            </a:extLst>
          </p:cNvPr>
          <p:cNvGrpSpPr/>
          <p:nvPr/>
        </p:nvGrpSpPr>
        <p:grpSpPr>
          <a:xfrm>
            <a:off x="594475" y="2318849"/>
            <a:ext cx="1982196" cy="3041261"/>
            <a:chOff x="137719" y="2084725"/>
            <a:chExt cx="1543500" cy="2256401"/>
          </a:xfrm>
        </p:grpSpPr>
        <p:sp>
          <p:nvSpPr>
            <p:cNvPr id="25" name="Google Shape;158;p32">
              <a:extLst>
                <a:ext uri="{FF2B5EF4-FFF2-40B4-BE49-F238E27FC236}">
                  <a16:creationId xmlns:a16="http://schemas.microsoft.com/office/drawing/2014/main" id="{FAF7BD37-B08F-FC45-834E-972237C3F970}"/>
                </a:ext>
              </a:extLst>
            </p:cNvPr>
            <p:cNvSpPr txBox="1"/>
            <p:nvPr/>
          </p:nvSpPr>
          <p:spPr>
            <a:xfrm>
              <a:off x="137719" y="2084725"/>
              <a:ext cx="1543500" cy="38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dirty="0">
                  <a:solidFill>
                    <a:schemeClr val="bg1"/>
                  </a:solidFill>
                  <a:latin typeface="Proxima Nova"/>
                  <a:ea typeface="Proxima Nova"/>
                  <a:cs typeface="Proxima Nova"/>
                  <a:sym typeface="Proxima Nova"/>
                </a:rPr>
                <a:t>1998</a:t>
              </a:r>
              <a:endParaRPr dirty="0">
                <a:solidFill>
                  <a:schemeClr val="bg1"/>
                </a:solidFill>
                <a:latin typeface="Proxima Nova"/>
                <a:ea typeface="Proxima Nova"/>
                <a:cs typeface="Proxima Nova"/>
                <a:sym typeface="Proxima Nova"/>
              </a:endParaRPr>
            </a:p>
          </p:txBody>
        </p:sp>
        <p:grpSp>
          <p:nvGrpSpPr>
            <p:cNvPr id="26" name="Google Shape;159;p32">
              <a:extLst>
                <a:ext uri="{FF2B5EF4-FFF2-40B4-BE49-F238E27FC236}">
                  <a16:creationId xmlns:a16="http://schemas.microsoft.com/office/drawing/2014/main" id="{C5D58CF7-0361-6745-BA84-E136882D0E76}"/>
                </a:ext>
              </a:extLst>
            </p:cNvPr>
            <p:cNvGrpSpPr/>
            <p:nvPr/>
          </p:nvGrpSpPr>
          <p:grpSpPr>
            <a:xfrm>
              <a:off x="180537" y="2466025"/>
              <a:ext cx="1457875" cy="1875101"/>
              <a:chOff x="6011450" y="2485125"/>
              <a:chExt cx="1457875" cy="1875101"/>
            </a:xfrm>
          </p:grpSpPr>
          <p:pic>
            <p:nvPicPr>
              <p:cNvPr id="27" name="Google Shape;160;p32">
                <a:extLst>
                  <a:ext uri="{FF2B5EF4-FFF2-40B4-BE49-F238E27FC236}">
                    <a16:creationId xmlns:a16="http://schemas.microsoft.com/office/drawing/2014/main" id="{CA57F1D6-F024-1944-A444-6AA64999D58C}"/>
                  </a:ext>
                </a:extLst>
              </p:cNvPr>
              <p:cNvPicPr preferRelativeResize="0"/>
              <p:nvPr/>
            </p:nvPicPr>
            <p:blipFill rotWithShape="1">
              <a:blip r:embed="rId7">
                <a:alphaModFix/>
              </a:blip>
              <a:srcRect r="61581" b="14980"/>
              <a:stretch/>
            </p:blipFill>
            <p:spPr>
              <a:xfrm>
                <a:off x="6011450" y="2485125"/>
                <a:ext cx="1457874" cy="1875101"/>
              </a:xfrm>
              <a:prstGeom prst="rect">
                <a:avLst/>
              </a:prstGeom>
              <a:noFill/>
              <a:ln>
                <a:noFill/>
              </a:ln>
              <a:effectLst>
                <a:outerShdw blurRad="342900" dist="152400" dir="5400000" algn="bl" rotWithShape="0">
                  <a:srgbClr val="000000">
                    <a:alpha val="50000"/>
                  </a:srgbClr>
                </a:outerShdw>
              </a:effectLst>
            </p:spPr>
          </p:pic>
          <p:sp>
            <p:nvSpPr>
              <p:cNvPr id="28" name="Google Shape;161;p32">
                <a:extLst>
                  <a:ext uri="{FF2B5EF4-FFF2-40B4-BE49-F238E27FC236}">
                    <a16:creationId xmlns:a16="http://schemas.microsoft.com/office/drawing/2014/main" id="{7E4DB091-276C-8C4F-9C06-EEE0E41F1E9D}"/>
                  </a:ext>
                </a:extLst>
              </p:cNvPr>
              <p:cNvSpPr/>
              <p:nvPr/>
            </p:nvSpPr>
            <p:spPr>
              <a:xfrm>
                <a:off x="6898125" y="2485175"/>
                <a:ext cx="571200" cy="1875000"/>
              </a:xfrm>
              <a:prstGeom prst="rect">
                <a:avLst/>
              </a:prstGeom>
              <a:gradFill>
                <a:gsLst>
                  <a:gs pos="0">
                    <a:srgbClr val="FFFFFF">
                      <a:alpha val="0"/>
                    </a:srgbClr>
                  </a:gs>
                  <a:gs pos="100000">
                    <a:srgbClr val="FFFF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solidFill>
                    <a:schemeClr val="bg1"/>
                  </a:solidFill>
                </a:endParaRPr>
              </a:p>
            </p:txBody>
          </p:sp>
        </p:grpSp>
      </p:grpSp>
    </p:spTree>
    <p:extLst>
      <p:ext uri="{BB962C8B-B14F-4D97-AF65-F5344CB8AC3E}">
        <p14:creationId xmlns:p14="http://schemas.microsoft.com/office/powerpoint/2010/main" val="291554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CF14-A23B-1B4F-B8F1-E947E07DAB7F}"/>
              </a:ext>
            </a:extLst>
          </p:cNvPr>
          <p:cNvSpPr>
            <a:spLocks noGrp="1"/>
          </p:cNvSpPr>
          <p:nvPr>
            <p:ph type="title" idx="4294967295"/>
          </p:nvPr>
        </p:nvSpPr>
        <p:spPr>
          <a:xfrm>
            <a:off x="914400" y="711200"/>
            <a:ext cx="12801600" cy="1371600"/>
          </a:xfrm>
        </p:spPr>
        <p:txBody>
          <a:bodyPr/>
          <a:lstStyle/>
          <a:p>
            <a:pPr algn="ctr"/>
            <a:r>
              <a:rPr lang="en-US" sz="4800" dirty="0"/>
              <a:t>From Browsing to Asking </a:t>
            </a:r>
          </a:p>
        </p:txBody>
      </p:sp>
      <p:pic>
        <p:nvPicPr>
          <p:cNvPr id="9" name="Google Shape;168;p33">
            <a:extLst>
              <a:ext uri="{FF2B5EF4-FFF2-40B4-BE49-F238E27FC236}">
                <a16:creationId xmlns:a16="http://schemas.microsoft.com/office/drawing/2014/main" id="{AFAE6F63-AE5C-9541-BA17-B35310779018}"/>
              </a:ext>
            </a:extLst>
          </p:cNvPr>
          <p:cNvPicPr preferRelativeResize="0"/>
          <p:nvPr/>
        </p:nvPicPr>
        <p:blipFill rotWithShape="1">
          <a:blip r:embed="rId3">
            <a:alphaModFix/>
          </a:blip>
          <a:srcRect r="49904"/>
          <a:stretch/>
        </p:blipFill>
        <p:spPr>
          <a:xfrm>
            <a:off x="2525486" y="1930400"/>
            <a:ext cx="4445046" cy="4793146"/>
          </a:xfrm>
          <a:prstGeom prst="rect">
            <a:avLst/>
          </a:prstGeom>
          <a:noFill/>
          <a:ln>
            <a:noFill/>
          </a:ln>
        </p:spPr>
      </p:pic>
      <p:grpSp>
        <p:nvGrpSpPr>
          <p:cNvPr id="10" name="Google Shape;169;p33">
            <a:extLst>
              <a:ext uri="{FF2B5EF4-FFF2-40B4-BE49-F238E27FC236}">
                <a16:creationId xmlns:a16="http://schemas.microsoft.com/office/drawing/2014/main" id="{EE6BFFE9-C2E3-964C-89DC-6EC62AA2A67D}"/>
              </a:ext>
            </a:extLst>
          </p:cNvPr>
          <p:cNvGrpSpPr/>
          <p:nvPr/>
        </p:nvGrpSpPr>
        <p:grpSpPr>
          <a:xfrm>
            <a:off x="7497979" y="3493975"/>
            <a:ext cx="3996529" cy="2930045"/>
            <a:chOff x="4817200" y="2465923"/>
            <a:chExt cx="3291851" cy="2310725"/>
          </a:xfrm>
        </p:grpSpPr>
        <p:pic>
          <p:nvPicPr>
            <p:cNvPr id="11" name="Google Shape;170;p33">
              <a:extLst>
                <a:ext uri="{FF2B5EF4-FFF2-40B4-BE49-F238E27FC236}">
                  <a16:creationId xmlns:a16="http://schemas.microsoft.com/office/drawing/2014/main" id="{0BCED632-7CB6-9241-A522-5367CE894C3B}"/>
                </a:ext>
              </a:extLst>
            </p:cNvPr>
            <p:cNvPicPr preferRelativeResize="0"/>
            <p:nvPr/>
          </p:nvPicPr>
          <p:blipFill>
            <a:blip r:embed="rId4">
              <a:alphaModFix/>
            </a:blip>
            <a:stretch>
              <a:fillRect/>
            </a:stretch>
          </p:blipFill>
          <p:spPr>
            <a:xfrm>
              <a:off x="4817200" y="2465923"/>
              <a:ext cx="3291851" cy="2310725"/>
            </a:xfrm>
            <a:prstGeom prst="rect">
              <a:avLst/>
            </a:prstGeom>
            <a:noFill/>
            <a:ln>
              <a:noFill/>
            </a:ln>
          </p:spPr>
        </p:pic>
        <p:pic>
          <p:nvPicPr>
            <p:cNvPr id="12" name="Google Shape;171;p33">
              <a:extLst>
                <a:ext uri="{FF2B5EF4-FFF2-40B4-BE49-F238E27FC236}">
                  <a16:creationId xmlns:a16="http://schemas.microsoft.com/office/drawing/2014/main" id="{51D99ADA-3222-D84A-B513-77292C179BCD}"/>
                </a:ext>
              </a:extLst>
            </p:cNvPr>
            <p:cNvPicPr preferRelativeResize="0"/>
            <p:nvPr/>
          </p:nvPicPr>
          <p:blipFill rotWithShape="1">
            <a:blip r:embed="rId5">
              <a:alphaModFix/>
            </a:blip>
            <a:srcRect/>
            <a:stretch/>
          </p:blipFill>
          <p:spPr>
            <a:xfrm>
              <a:off x="6051173" y="2956150"/>
              <a:ext cx="900474" cy="1601624"/>
            </a:xfrm>
            <a:prstGeom prst="rect">
              <a:avLst/>
            </a:prstGeom>
            <a:noFill/>
            <a:ln>
              <a:noFill/>
            </a:ln>
          </p:spPr>
        </p:pic>
      </p:grpSp>
      <p:grpSp>
        <p:nvGrpSpPr>
          <p:cNvPr id="13" name="Google Shape;173;p33">
            <a:extLst>
              <a:ext uri="{FF2B5EF4-FFF2-40B4-BE49-F238E27FC236}">
                <a16:creationId xmlns:a16="http://schemas.microsoft.com/office/drawing/2014/main" id="{05E1A8C3-B194-6A44-9258-D5B2F1D86320}"/>
              </a:ext>
            </a:extLst>
          </p:cNvPr>
          <p:cNvGrpSpPr/>
          <p:nvPr/>
        </p:nvGrpSpPr>
        <p:grpSpPr>
          <a:xfrm>
            <a:off x="5296622" y="2455002"/>
            <a:ext cx="7637923" cy="587727"/>
            <a:chOff x="-51042" y="2274994"/>
            <a:chExt cx="6597300" cy="463500"/>
          </a:xfrm>
        </p:grpSpPr>
        <p:sp>
          <p:nvSpPr>
            <p:cNvPr id="14" name="Google Shape;174;p33">
              <a:extLst>
                <a:ext uri="{FF2B5EF4-FFF2-40B4-BE49-F238E27FC236}">
                  <a16:creationId xmlns:a16="http://schemas.microsoft.com/office/drawing/2014/main" id="{CB9CA35A-2346-4342-A32C-84772A4FA03F}"/>
                </a:ext>
              </a:extLst>
            </p:cNvPr>
            <p:cNvSpPr/>
            <p:nvPr/>
          </p:nvSpPr>
          <p:spPr>
            <a:xfrm>
              <a:off x="-51042" y="2274994"/>
              <a:ext cx="6597300" cy="463500"/>
            </a:xfrm>
            <a:prstGeom prst="roundRect">
              <a:avLst>
                <a:gd name="adj" fmla="val 50000"/>
              </a:avLst>
            </a:prstGeom>
            <a:solidFill>
              <a:srgbClr val="FFFFFF"/>
            </a:solidFill>
            <a:ln>
              <a:noFill/>
            </a:ln>
            <a:effectLst>
              <a:outerShdw blurRad="57150" dist="1809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where’s the best pizza place in New York that’s good for kids and has accessible bathrooms</a:t>
              </a:r>
              <a:endParaRPr sz="1100">
                <a:solidFill>
                  <a:schemeClr val="dk1"/>
                </a:solidFill>
                <a:latin typeface="Proxima Nova"/>
                <a:ea typeface="Proxima Nova"/>
                <a:cs typeface="Proxima Nova"/>
                <a:sym typeface="Proxima Nova"/>
              </a:endParaRPr>
            </a:p>
          </p:txBody>
        </p:sp>
        <p:pic>
          <p:nvPicPr>
            <p:cNvPr id="15" name="Google Shape;175;p33">
              <a:extLst>
                <a:ext uri="{FF2B5EF4-FFF2-40B4-BE49-F238E27FC236}">
                  <a16:creationId xmlns:a16="http://schemas.microsoft.com/office/drawing/2014/main" id="{D43AEB75-BCE7-AC46-AB8E-7A859E95E011}"/>
                </a:ext>
              </a:extLst>
            </p:cNvPr>
            <p:cNvPicPr preferRelativeResize="0"/>
            <p:nvPr/>
          </p:nvPicPr>
          <p:blipFill rotWithShape="1">
            <a:blip r:embed="rId6">
              <a:alphaModFix/>
            </a:blip>
            <a:srcRect r="61622"/>
            <a:stretch/>
          </p:blipFill>
          <p:spPr>
            <a:xfrm>
              <a:off x="6031235" y="2289012"/>
              <a:ext cx="353583" cy="334725"/>
            </a:xfrm>
            <a:prstGeom prst="rect">
              <a:avLst/>
            </a:prstGeom>
            <a:noFill/>
            <a:ln>
              <a:noFill/>
            </a:ln>
          </p:spPr>
        </p:pic>
      </p:grpSp>
    </p:spTree>
    <p:extLst>
      <p:ext uri="{BB962C8B-B14F-4D97-AF65-F5344CB8AC3E}">
        <p14:creationId xmlns:p14="http://schemas.microsoft.com/office/powerpoint/2010/main" val="48903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293;p37">
            <a:extLst>
              <a:ext uri="{FF2B5EF4-FFF2-40B4-BE49-F238E27FC236}">
                <a16:creationId xmlns:a16="http://schemas.microsoft.com/office/drawing/2014/main" id="{C459EB7D-FA0F-3648-BD67-EDE86EC60076}"/>
              </a:ext>
            </a:extLst>
          </p:cNvPr>
          <p:cNvSpPr/>
          <p:nvPr/>
        </p:nvSpPr>
        <p:spPr>
          <a:xfrm>
            <a:off x="7966612" y="1806046"/>
            <a:ext cx="5067216" cy="5001154"/>
          </a:xfrm>
          <a:prstGeom prst="rect">
            <a:avLst/>
          </a:prstGeom>
          <a:solidFill>
            <a:srgbClr val="168ACC">
              <a:alpha val="7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8ECCF14-A23B-1B4F-B8F1-E947E07DAB7F}"/>
              </a:ext>
            </a:extLst>
          </p:cNvPr>
          <p:cNvSpPr>
            <a:spLocks noGrp="1"/>
          </p:cNvSpPr>
          <p:nvPr>
            <p:ph type="title"/>
          </p:nvPr>
        </p:nvSpPr>
        <p:spPr>
          <a:xfrm>
            <a:off x="914400" y="382496"/>
            <a:ext cx="12801600" cy="1371600"/>
          </a:xfrm>
        </p:spPr>
        <p:txBody>
          <a:bodyPr/>
          <a:lstStyle/>
          <a:p>
            <a:pPr algn="ctr"/>
            <a:r>
              <a:rPr lang="en-US" sz="4800" dirty="0">
                <a:solidFill>
                  <a:schemeClr val="bg2"/>
                </a:solidFill>
              </a:rPr>
              <a:t>Marketer’s Evolution</a:t>
            </a:r>
          </a:p>
        </p:txBody>
      </p:sp>
      <p:sp>
        <p:nvSpPr>
          <p:cNvPr id="35" name="Google Shape;239;p35">
            <a:extLst>
              <a:ext uri="{FF2B5EF4-FFF2-40B4-BE49-F238E27FC236}">
                <a16:creationId xmlns:a16="http://schemas.microsoft.com/office/drawing/2014/main" id="{F4AA8BA5-3990-A84E-98D1-13BBD1B1DF5B}"/>
              </a:ext>
            </a:extLst>
          </p:cNvPr>
          <p:cNvSpPr/>
          <p:nvPr/>
        </p:nvSpPr>
        <p:spPr>
          <a:xfrm>
            <a:off x="66531" y="1965797"/>
            <a:ext cx="800400" cy="166800"/>
          </a:xfrm>
          <a:prstGeom prst="ellipse">
            <a:avLst/>
          </a:prstGeom>
          <a:gradFill>
            <a:gsLst>
              <a:gs pos="0">
                <a:srgbClr val="052030"/>
              </a:gs>
              <a:gs pos="50000">
                <a:srgbClr val="052030"/>
              </a:gs>
              <a:gs pos="100000">
                <a:srgbClr val="000000"/>
              </a:gs>
            </a:gsLst>
            <a:lin ang="5400012" scaled="0"/>
          </a:gra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CA68E772-E90E-5443-9FB0-0F445A183E2C}"/>
              </a:ext>
            </a:extLst>
          </p:cNvPr>
          <p:cNvSpPr/>
          <p:nvPr/>
        </p:nvSpPr>
        <p:spPr>
          <a:xfrm>
            <a:off x="3591611" y="2307805"/>
            <a:ext cx="8868229" cy="646331"/>
          </a:xfrm>
          <a:prstGeom prst="rect">
            <a:avLst/>
          </a:prstGeom>
        </p:spPr>
        <p:txBody>
          <a:bodyPr wrap="square">
            <a:spAutoFit/>
          </a:bodyPr>
          <a:lstStyle/>
          <a:p>
            <a:pPr>
              <a:spcAft>
                <a:spcPts val="1600"/>
              </a:spcAft>
            </a:pPr>
            <a:r>
              <a:rPr lang="en-US" sz="3600" dirty="0">
                <a:solidFill>
                  <a:schemeClr val="bg1"/>
                </a:solidFill>
                <a:latin typeface="+mj-lt"/>
              </a:rPr>
              <a:t>From Keywords                to Questions </a:t>
            </a:r>
          </a:p>
        </p:txBody>
      </p:sp>
      <p:grpSp>
        <p:nvGrpSpPr>
          <p:cNvPr id="53" name="Google Shape;295;p37">
            <a:extLst>
              <a:ext uri="{FF2B5EF4-FFF2-40B4-BE49-F238E27FC236}">
                <a16:creationId xmlns:a16="http://schemas.microsoft.com/office/drawing/2014/main" id="{0626F07D-A2AD-7E42-B394-D6D8243C43FF}"/>
              </a:ext>
            </a:extLst>
          </p:cNvPr>
          <p:cNvGrpSpPr/>
          <p:nvPr/>
        </p:nvGrpSpPr>
        <p:grpSpPr>
          <a:xfrm>
            <a:off x="2656114" y="3208154"/>
            <a:ext cx="4859762" cy="539523"/>
            <a:chOff x="1143000" y="2059075"/>
            <a:chExt cx="3218700" cy="260400"/>
          </a:xfrm>
        </p:grpSpPr>
        <p:sp>
          <p:nvSpPr>
            <p:cNvPr id="54" name="Google Shape;296;p37">
              <a:extLst>
                <a:ext uri="{FF2B5EF4-FFF2-40B4-BE49-F238E27FC236}">
                  <a16:creationId xmlns:a16="http://schemas.microsoft.com/office/drawing/2014/main" id="{C55012B1-1054-7C48-BCED-1EF1CAC52604}"/>
                </a:ext>
              </a:extLst>
            </p:cNvPr>
            <p:cNvSpPr/>
            <p:nvPr/>
          </p:nvSpPr>
          <p:spPr>
            <a:xfrm>
              <a:off x="1143000" y="2059075"/>
              <a:ext cx="3218700" cy="260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 name="Google Shape;297;p37">
              <a:extLst>
                <a:ext uri="{FF2B5EF4-FFF2-40B4-BE49-F238E27FC236}">
                  <a16:creationId xmlns:a16="http://schemas.microsoft.com/office/drawing/2014/main" id="{C55C2441-261F-AF4D-AEE3-0254A6FD0693}"/>
                </a:ext>
              </a:extLst>
            </p:cNvPr>
            <p:cNvSpPr/>
            <p:nvPr/>
          </p:nvSpPr>
          <p:spPr>
            <a:xfrm>
              <a:off x="4101300" y="2059075"/>
              <a:ext cx="260400" cy="26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 name="Google Shape;298;p37">
              <a:extLst>
                <a:ext uri="{FF2B5EF4-FFF2-40B4-BE49-F238E27FC236}">
                  <a16:creationId xmlns:a16="http://schemas.microsoft.com/office/drawing/2014/main" id="{2ACE3108-40ED-A843-B8EF-F36D868F820B}"/>
                </a:ext>
              </a:extLst>
            </p:cNvPr>
            <p:cNvSpPr/>
            <p:nvPr/>
          </p:nvSpPr>
          <p:spPr>
            <a:xfrm>
              <a:off x="1143000" y="2059075"/>
              <a:ext cx="2958300" cy="260400"/>
            </a:xfrm>
            <a:prstGeom prst="rect">
              <a:avLst/>
            </a:prstGeom>
            <a:noFill/>
            <a:ln w="9525" cap="flat" cmpd="sng">
              <a:solidFill>
                <a:schemeClr val="dk2"/>
              </a:solidFill>
              <a:prstDash val="solid"/>
              <a:round/>
              <a:headEnd type="none" w="sm" len="sm"/>
              <a:tailEnd type="none" w="sm" len="sm"/>
            </a:ln>
            <a:effectLst>
              <a:outerShdw blurRad="100013" dist="9525" dir="4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 name="Google Shape;299;p37">
              <a:extLst>
                <a:ext uri="{FF2B5EF4-FFF2-40B4-BE49-F238E27FC236}">
                  <a16:creationId xmlns:a16="http://schemas.microsoft.com/office/drawing/2014/main" id="{13ED7CFE-761A-774E-B7A1-04B4D9149877}"/>
                </a:ext>
              </a:extLst>
            </p:cNvPr>
            <p:cNvSpPr txBox="1"/>
            <p:nvPr/>
          </p:nvSpPr>
          <p:spPr>
            <a:xfrm>
              <a:off x="1143000" y="2059075"/>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gas station_</a:t>
              </a:r>
              <a:endParaRPr sz="2000" dirty="0"/>
            </a:p>
          </p:txBody>
        </p:sp>
        <p:pic>
          <p:nvPicPr>
            <p:cNvPr id="58" name="Google Shape;300;p37">
              <a:extLst>
                <a:ext uri="{FF2B5EF4-FFF2-40B4-BE49-F238E27FC236}">
                  <a16:creationId xmlns:a16="http://schemas.microsoft.com/office/drawing/2014/main" id="{DBE3B4F8-D232-9749-BD8F-ED85830C8173}"/>
                </a:ext>
              </a:extLst>
            </p:cNvPr>
            <p:cNvPicPr preferRelativeResize="0"/>
            <p:nvPr/>
          </p:nvPicPr>
          <p:blipFill>
            <a:blip r:embed="rId3">
              <a:alphaModFix/>
            </a:blip>
            <a:stretch>
              <a:fillRect/>
            </a:stretch>
          </p:blipFill>
          <p:spPr>
            <a:xfrm>
              <a:off x="4148975" y="2106762"/>
              <a:ext cx="165025" cy="165025"/>
            </a:xfrm>
            <a:prstGeom prst="rect">
              <a:avLst/>
            </a:prstGeom>
            <a:noFill/>
            <a:ln>
              <a:noFill/>
            </a:ln>
          </p:spPr>
        </p:pic>
      </p:grpSp>
      <p:grpSp>
        <p:nvGrpSpPr>
          <p:cNvPr id="59" name="Google Shape;301;p37">
            <a:extLst>
              <a:ext uri="{FF2B5EF4-FFF2-40B4-BE49-F238E27FC236}">
                <a16:creationId xmlns:a16="http://schemas.microsoft.com/office/drawing/2014/main" id="{48B78768-5ECA-4744-8280-1C2A5F62BDD5}"/>
              </a:ext>
            </a:extLst>
          </p:cNvPr>
          <p:cNvGrpSpPr/>
          <p:nvPr/>
        </p:nvGrpSpPr>
        <p:grpSpPr>
          <a:xfrm>
            <a:off x="8163202" y="3096802"/>
            <a:ext cx="4870625" cy="547328"/>
            <a:chOff x="4782300" y="2057275"/>
            <a:chExt cx="3218700" cy="264005"/>
          </a:xfrm>
        </p:grpSpPr>
        <p:grpSp>
          <p:nvGrpSpPr>
            <p:cNvPr id="60" name="Google Shape;302;p37">
              <a:extLst>
                <a:ext uri="{FF2B5EF4-FFF2-40B4-BE49-F238E27FC236}">
                  <a16:creationId xmlns:a16="http://schemas.microsoft.com/office/drawing/2014/main" id="{AD445B35-69DD-A247-A5C2-E3751A6B5752}"/>
                </a:ext>
              </a:extLst>
            </p:cNvPr>
            <p:cNvGrpSpPr/>
            <p:nvPr/>
          </p:nvGrpSpPr>
          <p:grpSpPr>
            <a:xfrm>
              <a:off x="4782300" y="2057275"/>
              <a:ext cx="3218700" cy="264005"/>
              <a:chOff x="4143375" y="2057275"/>
              <a:chExt cx="3218700" cy="264005"/>
            </a:xfrm>
          </p:grpSpPr>
          <p:pic>
            <p:nvPicPr>
              <p:cNvPr id="62" name="Google Shape;303;p37">
                <a:extLst>
                  <a:ext uri="{FF2B5EF4-FFF2-40B4-BE49-F238E27FC236}">
                    <a16:creationId xmlns:a16="http://schemas.microsoft.com/office/drawing/2014/main" id="{8FED2508-92B6-3346-8E8B-DCC2A8D183EE}"/>
                  </a:ext>
                </a:extLst>
              </p:cNvPr>
              <p:cNvPicPr preferRelativeResize="0"/>
              <p:nvPr/>
            </p:nvPicPr>
            <p:blipFill rotWithShape="1">
              <a:blip r:embed="rId4">
                <a:alphaModFix/>
              </a:blip>
              <a:srcRect l="2025" t="20272" r="5045" b="18553"/>
              <a:stretch/>
            </p:blipFill>
            <p:spPr>
              <a:xfrm>
                <a:off x="4143375" y="2057280"/>
                <a:ext cx="3218700" cy="264000"/>
              </a:xfrm>
              <a:prstGeom prst="roundRect">
                <a:avLst>
                  <a:gd name="adj" fmla="val 50000"/>
                </a:avLst>
              </a:prstGeom>
              <a:noFill/>
              <a:ln>
                <a:noFill/>
              </a:ln>
            </p:spPr>
          </p:pic>
          <p:pic>
            <p:nvPicPr>
              <p:cNvPr id="63" name="Google Shape;304;p37">
                <a:extLst>
                  <a:ext uri="{FF2B5EF4-FFF2-40B4-BE49-F238E27FC236}">
                    <a16:creationId xmlns:a16="http://schemas.microsoft.com/office/drawing/2014/main" id="{F0CEFBF5-E832-6B42-BD08-21102C660F8A}"/>
                  </a:ext>
                </a:extLst>
              </p:cNvPr>
              <p:cNvPicPr preferRelativeResize="0"/>
              <p:nvPr/>
            </p:nvPicPr>
            <p:blipFill rotWithShape="1">
              <a:blip r:embed="rId4">
                <a:alphaModFix/>
              </a:blip>
              <a:srcRect l="36449" t="20272" r="20602" b="18553"/>
              <a:stretch/>
            </p:blipFill>
            <p:spPr>
              <a:xfrm>
                <a:off x="4143375" y="2057275"/>
                <a:ext cx="1487700" cy="264000"/>
              </a:xfrm>
              <a:prstGeom prst="roundRect">
                <a:avLst>
                  <a:gd name="adj" fmla="val 50000"/>
                </a:avLst>
              </a:prstGeom>
              <a:noFill/>
              <a:ln>
                <a:noFill/>
              </a:ln>
            </p:spPr>
          </p:pic>
        </p:grpSp>
        <p:sp>
          <p:nvSpPr>
            <p:cNvPr id="61" name="Google Shape;305;p37">
              <a:extLst>
                <a:ext uri="{FF2B5EF4-FFF2-40B4-BE49-F238E27FC236}">
                  <a16:creationId xmlns:a16="http://schemas.microsoft.com/office/drawing/2014/main" id="{98DD0840-0C79-504F-B115-C2411CF2A2DE}"/>
                </a:ext>
              </a:extLst>
            </p:cNvPr>
            <p:cNvSpPr txBox="1"/>
            <p:nvPr/>
          </p:nvSpPr>
          <p:spPr>
            <a:xfrm>
              <a:off x="4782300" y="2059075"/>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solidFill>
                    <a:srgbClr val="434343"/>
                  </a:solidFill>
                </a:rPr>
                <a:t>Where’s the nearest gas station?</a:t>
              </a:r>
              <a:endParaRPr sz="1400" dirty="0">
                <a:solidFill>
                  <a:srgbClr val="434343"/>
                </a:solidFill>
              </a:endParaRPr>
            </a:p>
          </p:txBody>
        </p:sp>
      </p:grpSp>
      <p:grpSp>
        <p:nvGrpSpPr>
          <p:cNvPr id="64" name="Google Shape;306;p37">
            <a:extLst>
              <a:ext uri="{FF2B5EF4-FFF2-40B4-BE49-F238E27FC236}">
                <a16:creationId xmlns:a16="http://schemas.microsoft.com/office/drawing/2014/main" id="{3CEA2C57-0FF2-7C4C-85E3-1602A727AE17}"/>
              </a:ext>
            </a:extLst>
          </p:cNvPr>
          <p:cNvGrpSpPr/>
          <p:nvPr/>
        </p:nvGrpSpPr>
        <p:grpSpPr>
          <a:xfrm>
            <a:off x="2656114" y="3983992"/>
            <a:ext cx="10377714" cy="524194"/>
            <a:chOff x="1143000" y="2646700"/>
            <a:chExt cx="6858000" cy="264005"/>
          </a:xfrm>
        </p:grpSpPr>
        <p:grpSp>
          <p:nvGrpSpPr>
            <p:cNvPr id="65" name="Google Shape;307;p37">
              <a:extLst>
                <a:ext uri="{FF2B5EF4-FFF2-40B4-BE49-F238E27FC236}">
                  <a16:creationId xmlns:a16="http://schemas.microsoft.com/office/drawing/2014/main" id="{2F8E5722-2CC1-8946-9392-E72D77051A19}"/>
                </a:ext>
              </a:extLst>
            </p:cNvPr>
            <p:cNvGrpSpPr/>
            <p:nvPr/>
          </p:nvGrpSpPr>
          <p:grpSpPr>
            <a:xfrm>
              <a:off x="1143000" y="2648500"/>
              <a:ext cx="3218700" cy="260400"/>
              <a:chOff x="1143000" y="2648500"/>
              <a:chExt cx="3218700" cy="260400"/>
            </a:xfrm>
          </p:grpSpPr>
          <p:sp>
            <p:nvSpPr>
              <p:cNvPr id="71" name="Google Shape;308;p37">
                <a:extLst>
                  <a:ext uri="{FF2B5EF4-FFF2-40B4-BE49-F238E27FC236}">
                    <a16:creationId xmlns:a16="http://schemas.microsoft.com/office/drawing/2014/main" id="{E44FE9AB-38D2-B444-BAFB-CD85633CFA7D}"/>
                  </a:ext>
                </a:extLst>
              </p:cNvPr>
              <p:cNvSpPr/>
              <p:nvPr/>
            </p:nvSpPr>
            <p:spPr>
              <a:xfrm>
                <a:off x="1143000" y="2648500"/>
                <a:ext cx="3218700" cy="260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 name="Google Shape;309;p37">
                <a:extLst>
                  <a:ext uri="{FF2B5EF4-FFF2-40B4-BE49-F238E27FC236}">
                    <a16:creationId xmlns:a16="http://schemas.microsoft.com/office/drawing/2014/main" id="{91C50BE2-0F9C-B747-BC10-123E285167A3}"/>
                  </a:ext>
                </a:extLst>
              </p:cNvPr>
              <p:cNvSpPr/>
              <p:nvPr/>
            </p:nvSpPr>
            <p:spPr>
              <a:xfrm>
                <a:off x="4101300" y="2648500"/>
                <a:ext cx="260400" cy="26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 name="Google Shape;310;p37">
                <a:extLst>
                  <a:ext uri="{FF2B5EF4-FFF2-40B4-BE49-F238E27FC236}">
                    <a16:creationId xmlns:a16="http://schemas.microsoft.com/office/drawing/2014/main" id="{52E25AA9-EE8B-7441-946D-2F67B8BBF09E}"/>
                  </a:ext>
                </a:extLst>
              </p:cNvPr>
              <p:cNvSpPr/>
              <p:nvPr/>
            </p:nvSpPr>
            <p:spPr>
              <a:xfrm>
                <a:off x="1143000" y="2648500"/>
                <a:ext cx="2958300" cy="260400"/>
              </a:xfrm>
              <a:prstGeom prst="rect">
                <a:avLst/>
              </a:prstGeom>
              <a:noFill/>
              <a:ln w="9525" cap="flat" cmpd="sng">
                <a:solidFill>
                  <a:schemeClr val="dk2"/>
                </a:solidFill>
                <a:prstDash val="solid"/>
                <a:round/>
                <a:headEnd type="none" w="sm" len="sm"/>
                <a:tailEnd type="none" w="sm" len="sm"/>
              </a:ln>
              <a:effectLst>
                <a:outerShdw blurRad="100013" dist="9525" dir="4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311;p37">
                <a:extLst>
                  <a:ext uri="{FF2B5EF4-FFF2-40B4-BE49-F238E27FC236}">
                    <a16:creationId xmlns:a16="http://schemas.microsoft.com/office/drawing/2014/main" id="{AF06B498-B22A-0547-B6DD-15A9294881F6}"/>
                  </a:ext>
                </a:extLst>
              </p:cNvPr>
              <p:cNvSpPr txBox="1"/>
              <p:nvPr/>
            </p:nvSpPr>
            <p:spPr>
              <a:xfrm>
                <a:off x="1143000" y="2648500"/>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t>cardiologist_</a:t>
                </a:r>
                <a:endParaRPr sz="2000"/>
              </a:p>
            </p:txBody>
          </p:sp>
          <p:pic>
            <p:nvPicPr>
              <p:cNvPr id="75" name="Google Shape;312;p37">
                <a:extLst>
                  <a:ext uri="{FF2B5EF4-FFF2-40B4-BE49-F238E27FC236}">
                    <a16:creationId xmlns:a16="http://schemas.microsoft.com/office/drawing/2014/main" id="{E8DBB06E-04F5-6942-B130-D3AF397DDE56}"/>
                  </a:ext>
                </a:extLst>
              </p:cNvPr>
              <p:cNvPicPr preferRelativeResize="0"/>
              <p:nvPr/>
            </p:nvPicPr>
            <p:blipFill>
              <a:blip r:embed="rId3">
                <a:alphaModFix/>
              </a:blip>
              <a:stretch>
                <a:fillRect/>
              </a:stretch>
            </p:blipFill>
            <p:spPr>
              <a:xfrm>
                <a:off x="4148975" y="2696187"/>
                <a:ext cx="165025" cy="165025"/>
              </a:xfrm>
              <a:prstGeom prst="rect">
                <a:avLst/>
              </a:prstGeom>
              <a:noFill/>
              <a:ln>
                <a:noFill/>
              </a:ln>
            </p:spPr>
          </p:pic>
        </p:grpSp>
        <p:grpSp>
          <p:nvGrpSpPr>
            <p:cNvPr id="66" name="Google Shape;313;p37">
              <a:extLst>
                <a:ext uri="{FF2B5EF4-FFF2-40B4-BE49-F238E27FC236}">
                  <a16:creationId xmlns:a16="http://schemas.microsoft.com/office/drawing/2014/main" id="{48B0F1C1-C7C6-A842-B63F-77472C244897}"/>
                </a:ext>
              </a:extLst>
            </p:cNvPr>
            <p:cNvGrpSpPr/>
            <p:nvPr/>
          </p:nvGrpSpPr>
          <p:grpSpPr>
            <a:xfrm>
              <a:off x="4782300" y="2646700"/>
              <a:ext cx="3218700" cy="264005"/>
              <a:chOff x="4782300" y="2646700"/>
              <a:chExt cx="3218700" cy="264005"/>
            </a:xfrm>
          </p:grpSpPr>
          <p:grpSp>
            <p:nvGrpSpPr>
              <p:cNvPr id="67" name="Google Shape;314;p37">
                <a:extLst>
                  <a:ext uri="{FF2B5EF4-FFF2-40B4-BE49-F238E27FC236}">
                    <a16:creationId xmlns:a16="http://schemas.microsoft.com/office/drawing/2014/main" id="{203B4D35-0BE4-8C41-B7FA-549C7BE95550}"/>
                  </a:ext>
                </a:extLst>
              </p:cNvPr>
              <p:cNvGrpSpPr/>
              <p:nvPr/>
            </p:nvGrpSpPr>
            <p:grpSpPr>
              <a:xfrm>
                <a:off x="4782300" y="2646700"/>
                <a:ext cx="3218700" cy="264005"/>
                <a:chOff x="4143375" y="2057275"/>
                <a:chExt cx="3218700" cy="264005"/>
              </a:xfrm>
            </p:grpSpPr>
            <p:pic>
              <p:nvPicPr>
                <p:cNvPr id="69" name="Google Shape;315;p37">
                  <a:extLst>
                    <a:ext uri="{FF2B5EF4-FFF2-40B4-BE49-F238E27FC236}">
                      <a16:creationId xmlns:a16="http://schemas.microsoft.com/office/drawing/2014/main" id="{FBD70E9F-159B-0A4B-AC4D-02E39C925C05}"/>
                    </a:ext>
                  </a:extLst>
                </p:cNvPr>
                <p:cNvPicPr preferRelativeResize="0"/>
                <p:nvPr/>
              </p:nvPicPr>
              <p:blipFill rotWithShape="1">
                <a:blip r:embed="rId4">
                  <a:alphaModFix/>
                </a:blip>
                <a:srcRect l="2025" t="20272" r="5045" b="18553"/>
                <a:stretch/>
              </p:blipFill>
              <p:spPr>
                <a:xfrm>
                  <a:off x="4143375" y="2057280"/>
                  <a:ext cx="3218700" cy="264000"/>
                </a:xfrm>
                <a:prstGeom prst="roundRect">
                  <a:avLst>
                    <a:gd name="adj" fmla="val 50000"/>
                  </a:avLst>
                </a:prstGeom>
                <a:noFill/>
                <a:ln>
                  <a:noFill/>
                </a:ln>
              </p:spPr>
            </p:pic>
            <p:pic>
              <p:nvPicPr>
                <p:cNvPr id="70" name="Google Shape;316;p37">
                  <a:extLst>
                    <a:ext uri="{FF2B5EF4-FFF2-40B4-BE49-F238E27FC236}">
                      <a16:creationId xmlns:a16="http://schemas.microsoft.com/office/drawing/2014/main" id="{1B93EBA7-81D6-F44B-80FC-A832D661F191}"/>
                    </a:ext>
                  </a:extLst>
                </p:cNvPr>
                <p:cNvPicPr preferRelativeResize="0"/>
                <p:nvPr/>
              </p:nvPicPr>
              <p:blipFill rotWithShape="1">
                <a:blip r:embed="rId4">
                  <a:alphaModFix/>
                </a:blip>
                <a:srcRect l="36449" t="20272" r="20602" b="18553"/>
                <a:stretch/>
              </p:blipFill>
              <p:spPr>
                <a:xfrm>
                  <a:off x="4143375" y="2057275"/>
                  <a:ext cx="1487700" cy="264000"/>
                </a:xfrm>
                <a:prstGeom prst="roundRect">
                  <a:avLst>
                    <a:gd name="adj" fmla="val 50000"/>
                  </a:avLst>
                </a:prstGeom>
                <a:noFill/>
                <a:ln>
                  <a:noFill/>
                </a:ln>
              </p:spPr>
            </p:pic>
          </p:grpSp>
          <p:sp>
            <p:nvSpPr>
              <p:cNvPr id="68" name="Google Shape;317;p37">
                <a:extLst>
                  <a:ext uri="{FF2B5EF4-FFF2-40B4-BE49-F238E27FC236}">
                    <a16:creationId xmlns:a16="http://schemas.microsoft.com/office/drawing/2014/main" id="{192BA65A-4198-CE46-B9B2-722591B4FAA9}"/>
                  </a:ext>
                </a:extLst>
              </p:cNvPr>
              <p:cNvSpPr txBox="1"/>
              <p:nvPr/>
            </p:nvSpPr>
            <p:spPr>
              <a:xfrm>
                <a:off x="4782300" y="2648500"/>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solidFill>
                      <a:srgbClr val="434343"/>
                    </a:solidFill>
                  </a:rPr>
                  <a:t>Who’s the best cardiologist for children?_</a:t>
                </a:r>
                <a:endParaRPr sz="1400" dirty="0">
                  <a:solidFill>
                    <a:srgbClr val="434343"/>
                  </a:solidFill>
                </a:endParaRPr>
              </a:p>
            </p:txBody>
          </p:sp>
        </p:grpSp>
      </p:grpSp>
      <p:grpSp>
        <p:nvGrpSpPr>
          <p:cNvPr id="76" name="Google Shape;318;p37">
            <a:extLst>
              <a:ext uri="{FF2B5EF4-FFF2-40B4-BE49-F238E27FC236}">
                <a16:creationId xmlns:a16="http://schemas.microsoft.com/office/drawing/2014/main" id="{F15999E5-063C-614E-8780-E73033E4AE33}"/>
              </a:ext>
            </a:extLst>
          </p:cNvPr>
          <p:cNvGrpSpPr/>
          <p:nvPr/>
        </p:nvGrpSpPr>
        <p:grpSpPr>
          <a:xfrm>
            <a:off x="2656115" y="4759573"/>
            <a:ext cx="10377713" cy="509114"/>
            <a:chOff x="1143000" y="3236125"/>
            <a:chExt cx="6858000" cy="264005"/>
          </a:xfrm>
        </p:grpSpPr>
        <p:grpSp>
          <p:nvGrpSpPr>
            <p:cNvPr id="77" name="Google Shape;319;p37">
              <a:extLst>
                <a:ext uri="{FF2B5EF4-FFF2-40B4-BE49-F238E27FC236}">
                  <a16:creationId xmlns:a16="http://schemas.microsoft.com/office/drawing/2014/main" id="{C5683C60-E58A-1240-A169-2C4CBE3E46E4}"/>
                </a:ext>
              </a:extLst>
            </p:cNvPr>
            <p:cNvGrpSpPr/>
            <p:nvPr/>
          </p:nvGrpSpPr>
          <p:grpSpPr>
            <a:xfrm>
              <a:off x="1143000" y="3237925"/>
              <a:ext cx="3218700" cy="260400"/>
              <a:chOff x="1143000" y="2059075"/>
              <a:chExt cx="3218700" cy="260400"/>
            </a:xfrm>
          </p:grpSpPr>
          <p:sp>
            <p:nvSpPr>
              <p:cNvPr id="83" name="Google Shape;320;p37">
                <a:extLst>
                  <a:ext uri="{FF2B5EF4-FFF2-40B4-BE49-F238E27FC236}">
                    <a16:creationId xmlns:a16="http://schemas.microsoft.com/office/drawing/2014/main" id="{CDB99062-7B09-1644-9F88-99F78EDBEEE6}"/>
                  </a:ext>
                </a:extLst>
              </p:cNvPr>
              <p:cNvSpPr/>
              <p:nvPr/>
            </p:nvSpPr>
            <p:spPr>
              <a:xfrm>
                <a:off x="1143000" y="2059075"/>
                <a:ext cx="3218700" cy="260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 name="Google Shape;321;p37">
                <a:extLst>
                  <a:ext uri="{FF2B5EF4-FFF2-40B4-BE49-F238E27FC236}">
                    <a16:creationId xmlns:a16="http://schemas.microsoft.com/office/drawing/2014/main" id="{BCDB6BFA-ED50-344C-982B-0569092FB4C2}"/>
                  </a:ext>
                </a:extLst>
              </p:cNvPr>
              <p:cNvSpPr/>
              <p:nvPr/>
            </p:nvSpPr>
            <p:spPr>
              <a:xfrm>
                <a:off x="4101300" y="2059075"/>
                <a:ext cx="260400" cy="26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1" name="Google Shape;322;p37">
                <a:extLst>
                  <a:ext uri="{FF2B5EF4-FFF2-40B4-BE49-F238E27FC236}">
                    <a16:creationId xmlns:a16="http://schemas.microsoft.com/office/drawing/2014/main" id="{D13069D3-80EE-A540-8135-7091B46C8DEF}"/>
                  </a:ext>
                </a:extLst>
              </p:cNvPr>
              <p:cNvSpPr/>
              <p:nvPr/>
            </p:nvSpPr>
            <p:spPr>
              <a:xfrm>
                <a:off x="1143000" y="2059075"/>
                <a:ext cx="2958300" cy="260400"/>
              </a:xfrm>
              <a:prstGeom prst="rect">
                <a:avLst/>
              </a:prstGeom>
              <a:noFill/>
              <a:ln w="9525" cap="flat" cmpd="sng">
                <a:solidFill>
                  <a:schemeClr val="dk2"/>
                </a:solidFill>
                <a:prstDash val="solid"/>
                <a:round/>
                <a:headEnd type="none" w="sm" len="sm"/>
                <a:tailEnd type="none" w="sm" len="sm"/>
              </a:ln>
              <a:effectLst>
                <a:outerShdw blurRad="100013" dist="9525" dir="4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323;p37">
                <a:extLst>
                  <a:ext uri="{FF2B5EF4-FFF2-40B4-BE49-F238E27FC236}">
                    <a16:creationId xmlns:a16="http://schemas.microsoft.com/office/drawing/2014/main" id="{549400EF-E823-9945-B374-B1E8BE0BF4C7}"/>
                  </a:ext>
                </a:extLst>
              </p:cNvPr>
              <p:cNvSpPr txBox="1"/>
              <p:nvPr/>
            </p:nvSpPr>
            <p:spPr>
              <a:xfrm>
                <a:off x="1143000" y="2059075"/>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t>insurance_</a:t>
                </a:r>
                <a:endParaRPr sz="2000"/>
              </a:p>
            </p:txBody>
          </p:sp>
          <p:pic>
            <p:nvPicPr>
              <p:cNvPr id="123" name="Google Shape;324;p37">
                <a:extLst>
                  <a:ext uri="{FF2B5EF4-FFF2-40B4-BE49-F238E27FC236}">
                    <a16:creationId xmlns:a16="http://schemas.microsoft.com/office/drawing/2014/main" id="{A94E2BD7-604A-7D47-9417-1E0AF084093F}"/>
                  </a:ext>
                </a:extLst>
              </p:cNvPr>
              <p:cNvPicPr preferRelativeResize="0"/>
              <p:nvPr/>
            </p:nvPicPr>
            <p:blipFill>
              <a:blip r:embed="rId3">
                <a:alphaModFix/>
              </a:blip>
              <a:stretch>
                <a:fillRect/>
              </a:stretch>
            </p:blipFill>
            <p:spPr>
              <a:xfrm>
                <a:off x="4148975" y="2106762"/>
                <a:ext cx="165025" cy="165025"/>
              </a:xfrm>
              <a:prstGeom prst="rect">
                <a:avLst/>
              </a:prstGeom>
              <a:noFill/>
              <a:ln>
                <a:noFill/>
              </a:ln>
            </p:spPr>
          </p:pic>
        </p:grpSp>
        <p:grpSp>
          <p:nvGrpSpPr>
            <p:cNvPr id="78" name="Google Shape;325;p37">
              <a:extLst>
                <a:ext uri="{FF2B5EF4-FFF2-40B4-BE49-F238E27FC236}">
                  <a16:creationId xmlns:a16="http://schemas.microsoft.com/office/drawing/2014/main" id="{17C8768A-ABC1-F944-B767-3BD364FADF3A}"/>
                </a:ext>
              </a:extLst>
            </p:cNvPr>
            <p:cNvGrpSpPr/>
            <p:nvPr/>
          </p:nvGrpSpPr>
          <p:grpSpPr>
            <a:xfrm>
              <a:off x="4782300" y="3236125"/>
              <a:ext cx="3218700" cy="264005"/>
              <a:chOff x="4782300" y="2057275"/>
              <a:chExt cx="3218700" cy="264005"/>
            </a:xfrm>
          </p:grpSpPr>
          <p:grpSp>
            <p:nvGrpSpPr>
              <p:cNvPr id="79" name="Google Shape;326;p37">
                <a:extLst>
                  <a:ext uri="{FF2B5EF4-FFF2-40B4-BE49-F238E27FC236}">
                    <a16:creationId xmlns:a16="http://schemas.microsoft.com/office/drawing/2014/main" id="{D3B1FB85-6FC5-644F-A7B2-5B8953E7BB53}"/>
                  </a:ext>
                </a:extLst>
              </p:cNvPr>
              <p:cNvGrpSpPr/>
              <p:nvPr/>
            </p:nvGrpSpPr>
            <p:grpSpPr>
              <a:xfrm>
                <a:off x="4782300" y="2057275"/>
                <a:ext cx="3218700" cy="264005"/>
                <a:chOff x="4143375" y="2057275"/>
                <a:chExt cx="3218700" cy="264005"/>
              </a:xfrm>
            </p:grpSpPr>
            <p:pic>
              <p:nvPicPr>
                <p:cNvPr id="81" name="Google Shape;327;p37">
                  <a:extLst>
                    <a:ext uri="{FF2B5EF4-FFF2-40B4-BE49-F238E27FC236}">
                      <a16:creationId xmlns:a16="http://schemas.microsoft.com/office/drawing/2014/main" id="{30774825-AD3A-F54A-BD63-88F1F2276EDA}"/>
                    </a:ext>
                  </a:extLst>
                </p:cNvPr>
                <p:cNvPicPr preferRelativeResize="0"/>
                <p:nvPr/>
              </p:nvPicPr>
              <p:blipFill rotWithShape="1">
                <a:blip r:embed="rId4">
                  <a:alphaModFix/>
                </a:blip>
                <a:srcRect l="2025" t="20272" r="5045" b="18553"/>
                <a:stretch/>
              </p:blipFill>
              <p:spPr>
                <a:xfrm>
                  <a:off x="4143375" y="2057280"/>
                  <a:ext cx="3218700" cy="264000"/>
                </a:xfrm>
                <a:prstGeom prst="roundRect">
                  <a:avLst>
                    <a:gd name="adj" fmla="val 50000"/>
                  </a:avLst>
                </a:prstGeom>
                <a:noFill/>
                <a:ln>
                  <a:noFill/>
                </a:ln>
              </p:spPr>
            </p:pic>
            <p:pic>
              <p:nvPicPr>
                <p:cNvPr id="82" name="Google Shape;328;p37">
                  <a:extLst>
                    <a:ext uri="{FF2B5EF4-FFF2-40B4-BE49-F238E27FC236}">
                      <a16:creationId xmlns:a16="http://schemas.microsoft.com/office/drawing/2014/main" id="{962DA425-8CBB-614E-B1CE-81F54F8D30B6}"/>
                    </a:ext>
                  </a:extLst>
                </p:cNvPr>
                <p:cNvPicPr preferRelativeResize="0"/>
                <p:nvPr/>
              </p:nvPicPr>
              <p:blipFill rotWithShape="1">
                <a:blip r:embed="rId4">
                  <a:alphaModFix/>
                </a:blip>
                <a:srcRect l="36449" t="20272" r="20602" b="18553"/>
                <a:stretch/>
              </p:blipFill>
              <p:spPr>
                <a:xfrm>
                  <a:off x="4143375" y="2057275"/>
                  <a:ext cx="1487700" cy="264000"/>
                </a:xfrm>
                <a:prstGeom prst="roundRect">
                  <a:avLst>
                    <a:gd name="adj" fmla="val 50000"/>
                  </a:avLst>
                </a:prstGeom>
                <a:noFill/>
                <a:ln>
                  <a:noFill/>
                </a:ln>
              </p:spPr>
            </p:pic>
          </p:grpSp>
          <p:sp>
            <p:nvSpPr>
              <p:cNvPr id="80" name="Google Shape;329;p37">
                <a:extLst>
                  <a:ext uri="{FF2B5EF4-FFF2-40B4-BE49-F238E27FC236}">
                    <a16:creationId xmlns:a16="http://schemas.microsoft.com/office/drawing/2014/main" id="{213477A3-BC70-694D-A501-F76A96D4E7E8}"/>
                  </a:ext>
                </a:extLst>
              </p:cNvPr>
              <p:cNvSpPr txBox="1"/>
              <p:nvPr/>
            </p:nvSpPr>
            <p:spPr>
              <a:xfrm>
                <a:off x="4782300" y="2059075"/>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434343"/>
                    </a:solidFill>
                  </a:rPr>
                  <a:t>Who sells the best car insurance?_</a:t>
                </a:r>
                <a:endParaRPr sz="1400">
                  <a:solidFill>
                    <a:srgbClr val="434343"/>
                  </a:solidFill>
                </a:endParaRPr>
              </a:p>
            </p:txBody>
          </p:sp>
        </p:grpSp>
      </p:grpSp>
      <p:grpSp>
        <p:nvGrpSpPr>
          <p:cNvPr id="124" name="Google Shape;330;p37">
            <a:extLst>
              <a:ext uri="{FF2B5EF4-FFF2-40B4-BE49-F238E27FC236}">
                <a16:creationId xmlns:a16="http://schemas.microsoft.com/office/drawing/2014/main" id="{67E02143-8763-3D45-8F62-62AC82BA9C5B}"/>
              </a:ext>
            </a:extLst>
          </p:cNvPr>
          <p:cNvGrpSpPr/>
          <p:nvPr/>
        </p:nvGrpSpPr>
        <p:grpSpPr>
          <a:xfrm>
            <a:off x="2656114" y="5608539"/>
            <a:ext cx="10377714" cy="510752"/>
            <a:chOff x="1143000" y="3825550"/>
            <a:chExt cx="6858000" cy="264005"/>
          </a:xfrm>
        </p:grpSpPr>
        <p:grpSp>
          <p:nvGrpSpPr>
            <p:cNvPr id="125" name="Google Shape;331;p37">
              <a:extLst>
                <a:ext uri="{FF2B5EF4-FFF2-40B4-BE49-F238E27FC236}">
                  <a16:creationId xmlns:a16="http://schemas.microsoft.com/office/drawing/2014/main" id="{C19927B5-0440-BA4E-93B5-6BCA52F6340A}"/>
                </a:ext>
              </a:extLst>
            </p:cNvPr>
            <p:cNvGrpSpPr/>
            <p:nvPr/>
          </p:nvGrpSpPr>
          <p:grpSpPr>
            <a:xfrm>
              <a:off x="1143000" y="3827350"/>
              <a:ext cx="3218700" cy="260400"/>
              <a:chOff x="1143000" y="2648500"/>
              <a:chExt cx="3218700" cy="260400"/>
            </a:xfrm>
          </p:grpSpPr>
          <p:sp>
            <p:nvSpPr>
              <p:cNvPr id="131" name="Google Shape;332;p37">
                <a:extLst>
                  <a:ext uri="{FF2B5EF4-FFF2-40B4-BE49-F238E27FC236}">
                    <a16:creationId xmlns:a16="http://schemas.microsoft.com/office/drawing/2014/main" id="{5BCC2EB0-CDBC-6542-BF43-95AA9B22DBC9}"/>
                  </a:ext>
                </a:extLst>
              </p:cNvPr>
              <p:cNvSpPr/>
              <p:nvPr/>
            </p:nvSpPr>
            <p:spPr>
              <a:xfrm>
                <a:off x="1143000" y="2648500"/>
                <a:ext cx="3218700" cy="260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2" name="Google Shape;333;p37">
                <a:extLst>
                  <a:ext uri="{FF2B5EF4-FFF2-40B4-BE49-F238E27FC236}">
                    <a16:creationId xmlns:a16="http://schemas.microsoft.com/office/drawing/2014/main" id="{1AD4EFAD-6965-1148-B7CC-B39B44C01C27}"/>
                  </a:ext>
                </a:extLst>
              </p:cNvPr>
              <p:cNvSpPr/>
              <p:nvPr/>
            </p:nvSpPr>
            <p:spPr>
              <a:xfrm>
                <a:off x="4101300" y="2648500"/>
                <a:ext cx="260400" cy="26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3" name="Google Shape;334;p37">
                <a:extLst>
                  <a:ext uri="{FF2B5EF4-FFF2-40B4-BE49-F238E27FC236}">
                    <a16:creationId xmlns:a16="http://schemas.microsoft.com/office/drawing/2014/main" id="{A8B40469-E66E-8047-A6CB-C7C8353778CD}"/>
                  </a:ext>
                </a:extLst>
              </p:cNvPr>
              <p:cNvSpPr/>
              <p:nvPr/>
            </p:nvSpPr>
            <p:spPr>
              <a:xfrm>
                <a:off x="1143000" y="2648500"/>
                <a:ext cx="2958300" cy="260400"/>
              </a:xfrm>
              <a:prstGeom prst="rect">
                <a:avLst/>
              </a:prstGeom>
              <a:noFill/>
              <a:ln w="9525" cap="flat" cmpd="sng">
                <a:solidFill>
                  <a:schemeClr val="dk2"/>
                </a:solidFill>
                <a:prstDash val="solid"/>
                <a:round/>
                <a:headEnd type="none" w="sm" len="sm"/>
                <a:tailEnd type="none" w="sm" len="sm"/>
              </a:ln>
              <a:effectLst>
                <a:outerShdw blurRad="100013" dist="9525" dir="4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335;p37">
                <a:extLst>
                  <a:ext uri="{FF2B5EF4-FFF2-40B4-BE49-F238E27FC236}">
                    <a16:creationId xmlns:a16="http://schemas.microsoft.com/office/drawing/2014/main" id="{9A0BB7CC-79C2-204C-BB39-92456E5A4FD1}"/>
                  </a:ext>
                </a:extLst>
              </p:cNvPr>
              <p:cNvSpPr txBox="1"/>
              <p:nvPr/>
            </p:nvSpPr>
            <p:spPr>
              <a:xfrm>
                <a:off x="1143000" y="2648500"/>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t>cheeseburger_</a:t>
                </a:r>
                <a:endParaRPr sz="2000"/>
              </a:p>
            </p:txBody>
          </p:sp>
          <p:pic>
            <p:nvPicPr>
              <p:cNvPr id="135" name="Google Shape;336;p37">
                <a:extLst>
                  <a:ext uri="{FF2B5EF4-FFF2-40B4-BE49-F238E27FC236}">
                    <a16:creationId xmlns:a16="http://schemas.microsoft.com/office/drawing/2014/main" id="{FEE83773-425A-6843-B47B-ECC8C34B09E2}"/>
                  </a:ext>
                </a:extLst>
              </p:cNvPr>
              <p:cNvPicPr preferRelativeResize="0"/>
              <p:nvPr/>
            </p:nvPicPr>
            <p:blipFill>
              <a:blip r:embed="rId3">
                <a:alphaModFix/>
              </a:blip>
              <a:stretch>
                <a:fillRect/>
              </a:stretch>
            </p:blipFill>
            <p:spPr>
              <a:xfrm>
                <a:off x="4148975" y="2696187"/>
                <a:ext cx="165025" cy="165025"/>
              </a:xfrm>
              <a:prstGeom prst="rect">
                <a:avLst/>
              </a:prstGeom>
              <a:noFill/>
              <a:ln>
                <a:noFill/>
              </a:ln>
            </p:spPr>
          </p:pic>
        </p:grpSp>
        <p:grpSp>
          <p:nvGrpSpPr>
            <p:cNvPr id="126" name="Google Shape;337;p37">
              <a:extLst>
                <a:ext uri="{FF2B5EF4-FFF2-40B4-BE49-F238E27FC236}">
                  <a16:creationId xmlns:a16="http://schemas.microsoft.com/office/drawing/2014/main" id="{E81C966D-BE69-0D4A-89C9-E82512A179AF}"/>
                </a:ext>
              </a:extLst>
            </p:cNvPr>
            <p:cNvGrpSpPr/>
            <p:nvPr/>
          </p:nvGrpSpPr>
          <p:grpSpPr>
            <a:xfrm>
              <a:off x="4782300" y="3825550"/>
              <a:ext cx="3218700" cy="264005"/>
              <a:chOff x="4782300" y="2646700"/>
              <a:chExt cx="3218700" cy="264005"/>
            </a:xfrm>
          </p:grpSpPr>
          <p:grpSp>
            <p:nvGrpSpPr>
              <p:cNvPr id="127" name="Google Shape;338;p37">
                <a:extLst>
                  <a:ext uri="{FF2B5EF4-FFF2-40B4-BE49-F238E27FC236}">
                    <a16:creationId xmlns:a16="http://schemas.microsoft.com/office/drawing/2014/main" id="{9FC6989B-A7CE-C845-8259-AE6CA144B94A}"/>
                  </a:ext>
                </a:extLst>
              </p:cNvPr>
              <p:cNvGrpSpPr/>
              <p:nvPr/>
            </p:nvGrpSpPr>
            <p:grpSpPr>
              <a:xfrm>
                <a:off x="4782300" y="2646700"/>
                <a:ext cx="3218700" cy="264005"/>
                <a:chOff x="4143375" y="2057275"/>
                <a:chExt cx="3218700" cy="264005"/>
              </a:xfrm>
            </p:grpSpPr>
            <p:pic>
              <p:nvPicPr>
                <p:cNvPr id="129" name="Google Shape;339;p37">
                  <a:extLst>
                    <a:ext uri="{FF2B5EF4-FFF2-40B4-BE49-F238E27FC236}">
                      <a16:creationId xmlns:a16="http://schemas.microsoft.com/office/drawing/2014/main" id="{C58FDFFE-959D-D04F-99CE-A5EA4EF87DA7}"/>
                    </a:ext>
                  </a:extLst>
                </p:cNvPr>
                <p:cNvPicPr preferRelativeResize="0"/>
                <p:nvPr/>
              </p:nvPicPr>
              <p:blipFill rotWithShape="1">
                <a:blip r:embed="rId4">
                  <a:alphaModFix/>
                </a:blip>
                <a:srcRect l="2025" t="20272" r="5045" b="18553"/>
                <a:stretch/>
              </p:blipFill>
              <p:spPr>
                <a:xfrm>
                  <a:off x="4143375" y="2057280"/>
                  <a:ext cx="3218700" cy="264000"/>
                </a:xfrm>
                <a:prstGeom prst="roundRect">
                  <a:avLst>
                    <a:gd name="adj" fmla="val 50000"/>
                  </a:avLst>
                </a:prstGeom>
                <a:noFill/>
                <a:ln>
                  <a:noFill/>
                </a:ln>
              </p:spPr>
            </p:pic>
            <p:pic>
              <p:nvPicPr>
                <p:cNvPr id="130" name="Google Shape;340;p37">
                  <a:extLst>
                    <a:ext uri="{FF2B5EF4-FFF2-40B4-BE49-F238E27FC236}">
                      <a16:creationId xmlns:a16="http://schemas.microsoft.com/office/drawing/2014/main" id="{738DDD78-5124-1D45-AEA4-671AF99D47E0}"/>
                    </a:ext>
                  </a:extLst>
                </p:cNvPr>
                <p:cNvPicPr preferRelativeResize="0"/>
                <p:nvPr/>
              </p:nvPicPr>
              <p:blipFill rotWithShape="1">
                <a:blip r:embed="rId4">
                  <a:alphaModFix/>
                </a:blip>
                <a:srcRect l="36449" t="20272" r="20602" b="18553"/>
                <a:stretch/>
              </p:blipFill>
              <p:spPr>
                <a:xfrm>
                  <a:off x="4143375" y="2057275"/>
                  <a:ext cx="1487700" cy="264000"/>
                </a:xfrm>
                <a:prstGeom prst="roundRect">
                  <a:avLst>
                    <a:gd name="adj" fmla="val 50000"/>
                  </a:avLst>
                </a:prstGeom>
                <a:noFill/>
                <a:ln>
                  <a:noFill/>
                </a:ln>
              </p:spPr>
            </p:pic>
          </p:grpSp>
          <p:sp>
            <p:nvSpPr>
              <p:cNvPr id="128" name="Google Shape;341;p37">
                <a:extLst>
                  <a:ext uri="{FF2B5EF4-FFF2-40B4-BE49-F238E27FC236}">
                    <a16:creationId xmlns:a16="http://schemas.microsoft.com/office/drawing/2014/main" id="{BA5B137E-C6D0-F543-B06A-53A41166E3E5}"/>
                  </a:ext>
                </a:extLst>
              </p:cNvPr>
              <p:cNvSpPr txBox="1"/>
              <p:nvPr/>
            </p:nvSpPr>
            <p:spPr>
              <a:xfrm>
                <a:off x="4782300" y="2648500"/>
                <a:ext cx="2958300" cy="26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434343"/>
                    </a:solidFill>
                  </a:rPr>
                  <a:t>Where’s the best cheeseburger in Detroit?_</a:t>
                </a:r>
                <a:endParaRPr sz="1400">
                  <a:solidFill>
                    <a:srgbClr val="434343"/>
                  </a:solidFill>
                </a:endParaRPr>
              </a:p>
            </p:txBody>
          </p:sp>
        </p:grpSp>
      </p:grpSp>
    </p:spTree>
    <p:extLst>
      <p:ext uri="{BB962C8B-B14F-4D97-AF65-F5344CB8AC3E}">
        <p14:creationId xmlns:p14="http://schemas.microsoft.com/office/powerpoint/2010/main" val="422090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CF14-A23B-1B4F-B8F1-E947E07DAB7F}"/>
              </a:ext>
            </a:extLst>
          </p:cNvPr>
          <p:cNvSpPr>
            <a:spLocks noGrp="1"/>
          </p:cNvSpPr>
          <p:nvPr>
            <p:ph type="title" idx="4294967295"/>
          </p:nvPr>
        </p:nvSpPr>
        <p:spPr>
          <a:xfrm>
            <a:off x="914400" y="711200"/>
            <a:ext cx="12801600" cy="1371600"/>
          </a:xfrm>
        </p:spPr>
        <p:txBody>
          <a:bodyPr/>
          <a:lstStyle/>
          <a:p>
            <a:pPr algn="ctr"/>
            <a:r>
              <a:rPr lang="en-US" sz="4800" dirty="0">
                <a:solidFill>
                  <a:schemeClr val="bg2"/>
                </a:solidFill>
              </a:rPr>
              <a:t>Questions Convert Better than Keywords</a:t>
            </a:r>
          </a:p>
        </p:txBody>
      </p:sp>
      <p:sp>
        <p:nvSpPr>
          <p:cNvPr id="16" name="Google Shape;370;p39">
            <a:extLst>
              <a:ext uri="{FF2B5EF4-FFF2-40B4-BE49-F238E27FC236}">
                <a16:creationId xmlns:a16="http://schemas.microsoft.com/office/drawing/2014/main" id="{1F8FB599-A8CF-0D45-B66C-031121F4D78C}"/>
              </a:ext>
            </a:extLst>
          </p:cNvPr>
          <p:cNvSpPr/>
          <p:nvPr/>
        </p:nvSpPr>
        <p:spPr>
          <a:xfrm rot="5400000">
            <a:off x="6973772" y="2043104"/>
            <a:ext cx="640749" cy="10387034"/>
          </a:xfrm>
          <a:prstGeom prst="rect">
            <a:avLst/>
          </a:prstGeom>
          <a:gradFill>
            <a:gsLst>
              <a:gs pos="0">
                <a:schemeClr val="accent2">
                  <a:alpha val="69800"/>
                </a:schemeClr>
              </a:gs>
              <a:gs pos="50000">
                <a:srgbClr val="FFFFFF">
                  <a:alpha val="0"/>
                  <a:alpha val="69800"/>
                </a:srgbClr>
              </a:gs>
              <a:gs pos="100000">
                <a:schemeClr val="accent5">
                  <a:alpha val="69800"/>
                </a:schemeClr>
              </a:gs>
            </a:gsLst>
            <a:lin ang="5400012" scaled="0"/>
          </a:gra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sz="4400"/>
          </a:p>
        </p:txBody>
      </p:sp>
      <p:sp>
        <p:nvSpPr>
          <p:cNvPr id="17" name="Google Shape;371;p39">
            <a:extLst>
              <a:ext uri="{FF2B5EF4-FFF2-40B4-BE49-F238E27FC236}">
                <a16:creationId xmlns:a16="http://schemas.microsoft.com/office/drawing/2014/main" id="{C85709BA-C382-664A-9AF6-B0C2309DAC5D}"/>
              </a:ext>
            </a:extLst>
          </p:cNvPr>
          <p:cNvSpPr/>
          <p:nvPr/>
        </p:nvSpPr>
        <p:spPr>
          <a:xfrm>
            <a:off x="2934291" y="2450690"/>
            <a:ext cx="208788" cy="1897197"/>
          </a:xfrm>
          <a:custGeom>
            <a:avLst/>
            <a:gdLst/>
            <a:ahLst/>
            <a:cxnLst/>
            <a:rect l="l" t="t" r="r" b="b"/>
            <a:pathLst>
              <a:path w="7156" h="67537" extrusionOk="0">
                <a:moveTo>
                  <a:pt x="0" y="0"/>
                </a:moveTo>
                <a:cubicBezTo>
                  <a:pt x="298" y="5442"/>
                  <a:pt x="596" y="21394"/>
                  <a:pt x="1789" y="32650"/>
                </a:cubicBezTo>
                <a:cubicBezTo>
                  <a:pt x="2982" y="43906"/>
                  <a:pt x="6262" y="61723"/>
                  <a:pt x="7156" y="67537"/>
                </a:cubicBezTo>
              </a:path>
            </a:pathLst>
          </a:custGeom>
          <a:noFill/>
          <a:ln w="152400" cap="flat" cmpd="sng">
            <a:solidFill>
              <a:schemeClr val="accent4"/>
            </a:solidFill>
            <a:prstDash val="solid"/>
            <a:round/>
            <a:headEnd type="none" w="med" len="med"/>
            <a:tailEnd type="none" w="med" len="med"/>
          </a:ln>
        </p:spPr>
      </p:sp>
      <p:sp>
        <p:nvSpPr>
          <p:cNvPr id="18" name="Google Shape;372;p39">
            <a:extLst>
              <a:ext uri="{FF2B5EF4-FFF2-40B4-BE49-F238E27FC236}">
                <a16:creationId xmlns:a16="http://schemas.microsoft.com/office/drawing/2014/main" id="{3FE99F34-AB3E-524A-8BA9-12DDE828CA08}"/>
              </a:ext>
            </a:extLst>
          </p:cNvPr>
          <p:cNvSpPr/>
          <p:nvPr/>
        </p:nvSpPr>
        <p:spPr>
          <a:xfrm>
            <a:off x="3135086" y="4270627"/>
            <a:ext cx="2963790" cy="2093902"/>
          </a:xfrm>
          <a:custGeom>
            <a:avLst/>
            <a:gdLst/>
            <a:ahLst/>
            <a:cxnLst/>
            <a:rect l="l" t="t" r="r" b="b"/>
            <a:pathLst>
              <a:path w="105554" h="107342" extrusionOk="0">
                <a:moveTo>
                  <a:pt x="0" y="0"/>
                </a:moveTo>
                <a:cubicBezTo>
                  <a:pt x="1491" y="6113"/>
                  <a:pt x="5740" y="26537"/>
                  <a:pt x="8945" y="36675"/>
                </a:cubicBezTo>
                <a:cubicBezTo>
                  <a:pt x="12150" y="46813"/>
                  <a:pt x="15132" y="53894"/>
                  <a:pt x="19232" y="60827"/>
                </a:cubicBezTo>
                <a:cubicBezTo>
                  <a:pt x="23332" y="67760"/>
                  <a:pt x="28178" y="73351"/>
                  <a:pt x="33545" y="78271"/>
                </a:cubicBezTo>
                <a:cubicBezTo>
                  <a:pt x="38912" y="83191"/>
                  <a:pt x="44055" y="86545"/>
                  <a:pt x="51435" y="90347"/>
                </a:cubicBezTo>
                <a:cubicBezTo>
                  <a:pt x="58815" y="94149"/>
                  <a:pt x="68803" y="98249"/>
                  <a:pt x="77823" y="101081"/>
                </a:cubicBezTo>
                <a:cubicBezTo>
                  <a:pt x="86843" y="103914"/>
                  <a:pt x="100932" y="106299"/>
                  <a:pt x="105554" y="107342"/>
                </a:cubicBezTo>
              </a:path>
            </a:pathLst>
          </a:custGeom>
          <a:noFill/>
          <a:ln w="152400" cap="flat" cmpd="sng">
            <a:solidFill>
              <a:schemeClr val="lt2"/>
            </a:solidFill>
            <a:prstDash val="solid"/>
            <a:round/>
            <a:headEnd type="none" w="med" len="med"/>
            <a:tailEnd type="none" w="med" len="med"/>
          </a:ln>
        </p:spPr>
      </p:sp>
      <p:sp>
        <p:nvSpPr>
          <p:cNvPr id="19" name="Google Shape;373;p39">
            <a:extLst>
              <a:ext uri="{FF2B5EF4-FFF2-40B4-BE49-F238E27FC236}">
                <a16:creationId xmlns:a16="http://schemas.microsoft.com/office/drawing/2014/main" id="{1927D03E-E7F8-F542-9BA1-2AD696C5BD33}"/>
              </a:ext>
            </a:extLst>
          </p:cNvPr>
          <p:cNvSpPr/>
          <p:nvPr/>
        </p:nvSpPr>
        <p:spPr>
          <a:xfrm>
            <a:off x="6058607" y="6364531"/>
            <a:ext cx="5131908" cy="246192"/>
          </a:xfrm>
          <a:custGeom>
            <a:avLst/>
            <a:gdLst/>
            <a:ahLst/>
            <a:cxnLst/>
            <a:rect l="l" t="t" r="r" b="b"/>
            <a:pathLst>
              <a:path w="220499" h="8945" extrusionOk="0">
                <a:moveTo>
                  <a:pt x="0" y="0"/>
                </a:moveTo>
                <a:cubicBezTo>
                  <a:pt x="36750" y="1491"/>
                  <a:pt x="183749" y="7454"/>
                  <a:pt x="220499" y="8945"/>
                </a:cubicBezTo>
              </a:path>
            </a:pathLst>
          </a:custGeom>
          <a:noFill/>
          <a:ln w="152400" cap="flat" cmpd="sng">
            <a:solidFill>
              <a:schemeClr val="accent2"/>
            </a:solidFill>
            <a:prstDash val="solid"/>
            <a:round/>
            <a:headEnd type="none" w="med" len="med"/>
            <a:tailEnd type="none" w="med" len="med"/>
          </a:ln>
        </p:spPr>
      </p:sp>
      <p:sp>
        <p:nvSpPr>
          <p:cNvPr id="20" name="Google Shape;374;p39">
            <a:extLst>
              <a:ext uri="{FF2B5EF4-FFF2-40B4-BE49-F238E27FC236}">
                <a16:creationId xmlns:a16="http://schemas.microsoft.com/office/drawing/2014/main" id="{E8D809E2-4320-8C4F-9E39-D436D55725E0}"/>
              </a:ext>
            </a:extLst>
          </p:cNvPr>
          <p:cNvSpPr txBox="1"/>
          <p:nvPr/>
        </p:nvSpPr>
        <p:spPr>
          <a:xfrm>
            <a:off x="2264940" y="6956977"/>
            <a:ext cx="2296777" cy="640749"/>
          </a:xfrm>
          <a:prstGeom prst="rect">
            <a:avLst/>
          </a:prstGeom>
          <a:noFill/>
          <a:ln>
            <a:noFill/>
          </a:ln>
        </p:spPr>
        <p:txBody>
          <a:bodyPr spcFirstLastPara="1" wrap="square" lIns="57150" tIns="57150" rIns="57150" bIns="57150" anchor="ctr" anchorCtr="0">
            <a:noAutofit/>
          </a:bodyPr>
          <a:lstStyle/>
          <a:p>
            <a:pPr marL="0" lvl="0" indent="0" algn="l" rtl="0">
              <a:spcBef>
                <a:spcPts val="0"/>
              </a:spcBef>
              <a:spcAft>
                <a:spcPts val="0"/>
              </a:spcAft>
              <a:buNone/>
            </a:pPr>
            <a:r>
              <a:rPr lang="en" sz="1400">
                <a:solidFill>
                  <a:srgbClr val="FFFFFF"/>
                </a:solidFill>
                <a:latin typeface="Open Sans"/>
                <a:ea typeface="Open Sans"/>
                <a:cs typeface="Open Sans"/>
                <a:sym typeface="Open Sans"/>
              </a:rPr>
              <a:t>HARD TO RANK</a:t>
            </a:r>
            <a:endParaRPr sz="1400">
              <a:solidFill>
                <a:srgbClr val="FFFFFF"/>
              </a:solidFill>
              <a:latin typeface="Open Sans"/>
              <a:ea typeface="Open Sans"/>
              <a:cs typeface="Open Sans"/>
              <a:sym typeface="Open Sans"/>
            </a:endParaRPr>
          </a:p>
          <a:p>
            <a:pPr marL="0" lvl="0" indent="0" algn="l" rtl="0">
              <a:spcBef>
                <a:spcPts val="0"/>
              </a:spcBef>
              <a:spcAft>
                <a:spcPts val="0"/>
              </a:spcAft>
              <a:buNone/>
            </a:pPr>
            <a:r>
              <a:rPr lang="en" sz="1400">
                <a:solidFill>
                  <a:srgbClr val="FFFFFF"/>
                </a:solidFill>
                <a:latin typeface="Open Sans"/>
                <a:ea typeface="Open Sans"/>
                <a:cs typeface="Open Sans"/>
                <a:sym typeface="Open Sans"/>
              </a:rPr>
              <a:t>HARD TO CONVERT</a:t>
            </a:r>
            <a:endParaRPr sz="1400">
              <a:solidFill>
                <a:srgbClr val="FFFFFF"/>
              </a:solidFill>
              <a:latin typeface="Open Sans"/>
              <a:ea typeface="Open Sans"/>
              <a:cs typeface="Open Sans"/>
              <a:sym typeface="Open Sans"/>
            </a:endParaRPr>
          </a:p>
        </p:txBody>
      </p:sp>
      <p:sp>
        <p:nvSpPr>
          <p:cNvPr id="21" name="Google Shape;375;p39">
            <a:extLst>
              <a:ext uri="{FF2B5EF4-FFF2-40B4-BE49-F238E27FC236}">
                <a16:creationId xmlns:a16="http://schemas.microsoft.com/office/drawing/2014/main" id="{9F65AE13-34D1-EB4B-A2A5-7F660BE840EB}"/>
              </a:ext>
            </a:extLst>
          </p:cNvPr>
          <p:cNvSpPr txBox="1"/>
          <p:nvPr/>
        </p:nvSpPr>
        <p:spPr>
          <a:xfrm>
            <a:off x="10048444" y="6916247"/>
            <a:ext cx="2296777" cy="640749"/>
          </a:xfrm>
          <a:prstGeom prst="rect">
            <a:avLst/>
          </a:prstGeom>
          <a:noFill/>
          <a:ln>
            <a:noFill/>
          </a:ln>
        </p:spPr>
        <p:txBody>
          <a:bodyPr spcFirstLastPara="1" wrap="square" lIns="57150" tIns="57150" rIns="57150" bIns="57150" anchor="ctr" anchorCtr="0">
            <a:noAutofit/>
          </a:bodyPr>
          <a:lstStyle/>
          <a:p>
            <a:pPr marL="0" lvl="0" indent="0" algn="r" rtl="0">
              <a:spcBef>
                <a:spcPts val="0"/>
              </a:spcBef>
              <a:spcAft>
                <a:spcPts val="0"/>
              </a:spcAft>
              <a:buNone/>
            </a:pPr>
            <a:r>
              <a:rPr lang="en" sz="1400" dirty="0">
                <a:solidFill>
                  <a:srgbClr val="FFFFFF"/>
                </a:solidFill>
                <a:latin typeface="Open Sans"/>
                <a:ea typeface="Open Sans"/>
                <a:cs typeface="Open Sans"/>
                <a:sym typeface="Open Sans"/>
              </a:rPr>
              <a:t>EASY TO RANK</a:t>
            </a:r>
            <a:endParaRPr sz="1400" dirty="0">
              <a:solidFill>
                <a:srgbClr val="FFFFFF"/>
              </a:solidFill>
              <a:latin typeface="Open Sans"/>
              <a:ea typeface="Open Sans"/>
              <a:cs typeface="Open Sans"/>
              <a:sym typeface="Open Sans"/>
            </a:endParaRPr>
          </a:p>
          <a:p>
            <a:pPr marL="0" lvl="0" indent="0" algn="r" rtl="0">
              <a:spcBef>
                <a:spcPts val="0"/>
              </a:spcBef>
              <a:spcAft>
                <a:spcPts val="0"/>
              </a:spcAft>
              <a:buNone/>
            </a:pPr>
            <a:r>
              <a:rPr lang="en" sz="1400" dirty="0">
                <a:solidFill>
                  <a:srgbClr val="FFFFFF"/>
                </a:solidFill>
                <a:latin typeface="Open Sans"/>
                <a:ea typeface="Open Sans"/>
                <a:cs typeface="Open Sans"/>
                <a:sym typeface="Open Sans"/>
              </a:rPr>
              <a:t>EASY TO CONVERT</a:t>
            </a:r>
            <a:endParaRPr sz="1400" dirty="0">
              <a:solidFill>
                <a:srgbClr val="FFFFFF"/>
              </a:solidFill>
              <a:latin typeface="Open Sans"/>
              <a:ea typeface="Open Sans"/>
              <a:cs typeface="Open Sans"/>
              <a:sym typeface="Open Sans"/>
            </a:endParaRPr>
          </a:p>
        </p:txBody>
      </p:sp>
      <p:sp>
        <p:nvSpPr>
          <p:cNvPr id="22" name="Google Shape;376;p39">
            <a:extLst>
              <a:ext uri="{FF2B5EF4-FFF2-40B4-BE49-F238E27FC236}">
                <a16:creationId xmlns:a16="http://schemas.microsoft.com/office/drawing/2014/main" id="{5560852C-0D10-E24B-B42A-F5A4F8D895B1}"/>
              </a:ext>
            </a:extLst>
          </p:cNvPr>
          <p:cNvSpPr txBox="1"/>
          <p:nvPr/>
        </p:nvSpPr>
        <p:spPr>
          <a:xfrm>
            <a:off x="3849220" y="2333421"/>
            <a:ext cx="2044846" cy="914877"/>
          </a:xfrm>
          <a:prstGeom prst="rect">
            <a:avLst/>
          </a:prstGeom>
          <a:noFill/>
          <a:ln>
            <a:noFill/>
          </a:ln>
        </p:spPr>
        <p:txBody>
          <a:bodyPr spcFirstLastPara="1" wrap="square" lIns="57150" tIns="57150" rIns="57150" bIns="57150" anchor="ctr" anchorCtr="0">
            <a:noAutofit/>
          </a:bodyPr>
          <a:lstStyle/>
          <a:p>
            <a:pPr marL="0" lvl="0" indent="0" algn="l" rtl="0">
              <a:lnSpc>
                <a:spcPct val="115000"/>
              </a:lnSpc>
              <a:spcBef>
                <a:spcPts val="0"/>
              </a:spcBef>
              <a:spcAft>
                <a:spcPts val="0"/>
              </a:spcAft>
              <a:buNone/>
            </a:pPr>
            <a:r>
              <a:rPr lang="en" sz="2000" dirty="0">
                <a:solidFill>
                  <a:schemeClr val="bg1"/>
                </a:solidFill>
                <a:latin typeface="Open Sans"/>
                <a:ea typeface="Open Sans"/>
                <a:cs typeface="Open Sans"/>
                <a:sym typeface="Open Sans"/>
              </a:rPr>
              <a:t>SHORT KEYWORD PHRASES</a:t>
            </a:r>
            <a:endParaRPr sz="2000" dirty="0">
              <a:solidFill>
                <a:schemeClr val="bg1"/>
              </a:solidFill>
              <a:latin typeface="Open Sans"/>
              <a:ea typeface="Open Sans"/>
              <a:cs typeface="Open Sans"/>
              <a:sym typeface="Open Sans"/>
            </a:endParaRPr>
          </a:p>
          <a:p>
            <a:pPr marL="0" lvl="0" indent="0" algn="l" rtl="0">
              <a:lnSpc>
                <a:spcPct val="115000"/>
              </a:lnSpc>
              <a:spcBef>
                <a:spcPts val="0"/>
              </a:spcBef>
              <a:spcAft>
                <a:spcPts val="0"/>
              </a:spcAft>
              <a:buNone/>
            </a:pPr>
            <a:r>
              <a:rPr lang="en" sz="2000" dirty="0">
                <a:solidFill>
                  <a:schemeClr val="bg1"/>
                </a:solidFill>
                <a:latin typeface="Open Sans"/>
                <a:ea typeface="Open Sans"/>
                <a:cs typeface="Open Sans"/>
                <a:sym typeface="Open Sans"/>
              </a:rPr>
              <a:t>“museum</a:t>
            </a:r>
            <a:r>
              <a:rPr lang="en" dirty="0">
                <a:solidFill>
                  <a:schemeClr val="bg1"/>
                </a:solidFill>
                <a:latin typeface="Open Sans"/>
                <a:ea typeface="Open Sans"/>
                <a:cs typeface="Open Sans"/>
                <a:sym typeface="Open Sans"/>
              </a:rPr>
              <a:t>”</a:t>
            </a:r>
            <a:endParaRPr dirty="0">
              <a:solidFill>
                <a:schemeClr val="bg1"/>
              </a:solidFill>
              <a:latin typeface="Open Sans"/>
              <a:ea typeface="Open Sans"/>
              <a:cs typeface="Open Sans"/>
              <a:sym typeface="Open Sans"/>
            </a:endParaRPr>
          </a:p>
        </p:txBody>
      </p:sp>
      <p:sp>
        <p:nvSpPr>
          <p:cNvPr id="23" name="Google Shape;377;p39">
            <a:extLst>
              <a:ext uri="{FF2B5EF4-FFF2-40B4-BE49-F238E27FC236}">
                <a16:creationId xmlns:a16="http://schemas.microsoft.com/office/drawing/2014/main" id="{ADF1048B-A644-CD45-9F7C-5113E8163642}"/>
              </a:ext>
            </a:extLst>
          </p:cNvPr>
          <p:cNvSpPr txBox="1"/>
          <p:nvPr/>
        </p:nvSpPr>
        <p:spPr>
          <a:xfrm>
            <a:off x="3847019" y="4270627"/>
            <a:ext cx="3573449" cy="844624"/>
          </a:xfrm>
          <a:prstGeom prst="rect">
            <a:avLst/>
          </a:prstGeom>
          <a:noFill/>
          <a:ln>
            <a:noFill/>
          </a:ln>
        </p:spPr>
        <p:txBody>
          <a:bodyPr spcFirstLastPara="1" wrap="square" lIns="57150" tIns="57150" rIns="57150" bIns="57150" anchor="ctr" anchorCtr="0">
            <a:noAutofit/>
          </a:bodyPr>
          <a:lstStyle/>
          <a:p>
            <a:pPr marL="0" lvl="0" indent="0" algn="l" rtl="0">
              <a:lnSpc>
                <a:spcPct val="115000"/>
              </a:lnSpc>
              <a:spcBef>
                <a:spcPts val="0"/>
              </a:spcBef>
              <a:spcAft>
                <a:spcPts val="0"/>
              </a:spcAft>
              <a:buNone/>
            </a:pPr>
            <a:r>
              <a:rPr lang="en" dirty="0">
                <a:latin typeface="Open Sans"/>
                <a:ea typeface="Open Sans"/>
                <a:cs typeface="Open Sans"/>
                <a:sym typeface="Open Sans"/>
              </a:rPr>
              <a:t>MID-LENGTH KEYWORD PHRASES</a:t>
            </a:r>
            <a:endParaRPr dirty="0">
              <a:latin typeface="Open Sans"/>
              <a:ea typeface="Open Sans"/>
              <a:cs typeface="Open Sans"/>
              <a:sym typeface="Open Sans"/>
            </a:endParaRPr>
          </a:p>
          <a:p>
            <a:pPr marL="0" lvl="0" indent="0" algn="l" rtl="0">
              <a:lnSpc>
                <a:spcPct val="115000"/>
              </a:lnSpc>
              <a:spcBef>
                <a:spcPts val="0"/>
              </a:spcBef>
              <a:spcAft>
                <a:spcPts val="0"/>
              </a:spcAft>
              <a:buNone/>
            </a:pPr>
            <a:r>
              <a:rPr lang="en" dirty="0">
                <a:latin typeface="Open Sans"/>
                <a:ea typeface="Open Sans"/>
                <a:cs typeface="Open Sans"/>
                <a:sym typeface="Open Sans"/>
              </a:rPr>
              <a:t>“</a:t>
            </a:r>
            <a:r>
              <a:rPr lang="en" dirty="0" err="1">
                <a:latin typeface="Open Sans"/>
                <a:ea typeface="Open Sans"/>
                <a:cs typeface="Open Sans"/>
                <a:sym typeface="Open Sans"/>
              </a:rPr>
              <a:t>utah</a:t>
            </a:r>
            <a:r>
              <a:rPr lang="en" dirty="0">
                <a:latin typeface="Open Sans"/>
                <a:ea typeface="Open Sans"/>
                <a:cs typeface="Open Sans"/>
                <a:sym typeface="Open Sans"/>
              </a:rPr>
              <a:t> law firm”</a:t>
            </a:r>
            <a:endParaRPr dirty="0">
              <a:latin typeface="Open Sans"/>
              <a:ea typeface="Open Sans"/>
              <a:cs typeface="Open Sans"/>
              <a:sym typeface="Open Sans"/>
            </a:endParaRPr>
          </a:p>
        </p:txBody>
      </p:sp>
      <p:sp>
        <p:nvSpPr>
          <p:cNvPr id="24" name="Google Shape;378;p39">
            <a:extLst>
              <a:ext uri="{FF2B5EF4-FFF2-40B4-BE49-F238E27FC236}">
                <a16:creationId xmlns:a16="http://schemas.microsoft.com/office/drawing/2014/main" id="{F18FAA91-07BD-C44F-A5A4-C2E2614630FD}"/>
              </a:ext>
            </a:extLst>
          </p:cNvPr>
          <p:cNvSpPr txBox="1"/>
          <p:nvPr/>
        </p:nvSpPr>
        <p:spPr>
          <a:xfrm>
            <a:off x="7989098" y="5233722"/>
            <a:ext cx="3573449" cy="844624"/>
          </a:xfrm>
          <a:prstGeom prst="rect">
            <a:avLst/>
          </a:prstGeom>
          <a:noFill/>
          <a:ln>
            <a:noFill/>
          </a:ln>
        </p:spPr>
        <p:txBody>
          <a:bodyPr spcFirstLastPara="1" wrap="square" lIns="57150" tIns="57150" rIns="57150" bIns="57150" anchor="ctr" anchorCtr="0">
            <a:noAutofit/>
          </a:bodyPr>
          <a:lstStyle/>
          <a:p>
            <a:pPr marL="0" lvl="0" indent="0" algn="ctr" rtl="0">
              <a:lnSpc>
                <a:spcPct val="115000"/>
              </a:lnSpc>
              <a:spcBef>
                <a:spcPts val="0"/>
              </a:spcBef>
              <a:spcAft>
                <a:spcPts val="0"/>
              </a:spcAft>
              <a:buNone/>
            </a:pPr>
            <a:r>
              <a:rPr lang="en" sz="2000" dirty="0">
                <a:solidFill>
                  <a:schemeClr val="bg1"/>
                </a:solidFill>
                <a:latin typeface="Open Sans"/>
                <a:ea typeface="Open Sans"/>
                <a:cs typeface="Open Sans"/>
                <a:sym typeface="Open Sans"/>
              </a:rPr>
              <a:t>NATURAL LANGUAGE PHRASES</a:t>
            </a:r>
            <a:endParaRPr sz="2000" dirty="0">
              <a:solidFill>
                <a:schemeClr val="bg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2000" dirty="0">
                <a:solidFill>
                  <a:schemeClr val="bg1"/>
                </a:solidFill>
                <a:latin typeface="Open Sans"/>
                <a:ea typeface="Open Sans"/>
                <a:cs typeface="Open Sans"/>
                <a:sym typeface="Open Sans"/>
              </a:rPr>
              <a:t>“What’s a good museum for the whole family, open weekdays?”</a:t>
            </a:r>
            <a:endParaRPr sz="2000" dirty="0">
              <a:solidFill>
                <a:schemeClr val="bg1"/>
              </a:solidFill>
              <a:latin typeface="Open Sans"/>
              <a:ea typeface="Open Sans"/>
              <a:cs typeface="Open Sans"/>
              <a:sym typeface="Open Sans"/>
            </a:endParaRPr>
          </a:p>
        </p:txBody>
      </p:sp>
      <p:cxnSp>
        <p:nvCxnSpPr>
          <p:cNvPr id="25" name="Google Shape;379;p39">
            <a:extLst>
              <a:ext uri="{FF2B5EF4-FFF2-40B4-BE49-F238E27FC236}">
                <a16:creationId xmlns:a16="http://schemas.microsoft.com/office/drawing/2014/main" id="{CD7FE760-B6C3-6146-8F4F-03A72B38E34E}"/>
              </a:ext>
            </a:extLst>
          </p:cNvPr>
          <p:cNvCxnSpPr>
            <a:cxnSpLocks/>
          </p:cNvCxnSpPr>
          <p:nvPr/>
        </p:nvCxnSpPr>
        <p:spPr>
          <a:xfrm>
            <a:off x="2486101" y="2333421"/>
            <a:ext cx="75435" cy="4445003"/>
          </a:xfrm>
          <a:prstGeom prst="straightConnector1">
            <a:avLst/>
          </a:prstGeom>
          <a:noFill/>
          <a:ln w="19050" cap="flat" cmpd="sng">
            <a:solidFill>
              <a:schemeClr val="lt2"/>
            </a:solidFill>
            <a:prstDash val="solid"/>
            <a:round/>
            <a:headEnd type="none" w="med" len="med"/>
            <a:tailEnd type="none" w="med" len="med"/>
          </a:ln>
        </p:spPr>
      </p:cxnSp>
      <p:cxnSp>
        <p:nvCxnSpPr>
          <p:cNvPr id="26" name="Google Shape;380;p39">
            <a:extLst>
              <a:ext uri="{FF2B5EF4-FFF2-40B4-BE49-F238E27FC236}">
                <a16:creationId xmlns:a16="http://schemas.microsoft.com/office/drawing/2014/main" id="{C3618C07-7BF7-6842-8D20-58E2E1371B31}"/>
              </a:ext>
            </a:extLst>
          </p:cNvPr>
          <p:cNvCxnSpPr>
            <a:cxnSpLocks/>
          </p:cNvCxnSpPr>
          <p:nvPr/>
        </p:nvCxnSpPr>
        <p:spPr>
          <a:xfrm>
            <a:off x="2561536" y="6778424"/>
            <a:ext cx="5340220" cy="0"/>
          </a:xfrm>
          <a:prstGeom prst="straightConnector1">
            <a:avLst/>
          </a:prstGeom>
          <a:noFill/>
          <a:ln w="19050" cap="flat" cmpd="sng">
            <a:solidFill>
              <a:schemeClr val="lt2"/>
            </a:solidFill>
            <a:prstDash val="solid"/>
            <a:round/>
            <a:headEnd type="none" w="med" len="med"/>
            <a:tailEnd type="none" w="med" len="med"/>
          </a:ln>
        </p:spPr>
      </p:cxnSp>
      <p:cxnSp>
        <p:nvCxnSpPr>
          <p:cNvPr id="27" name="Google Shape;381;p39">
            <a:extLst>
              <a:ext uri="{FF2B5EF4-FFF2-40B4-BE49-F238E27FC236}">
                <a16:creationId xmlns:a16="http://schemas.microsoft.com/office/drawing/2014/main" id="{28D024F3-B5B3-D54F-845D-AE21BD096317}"/>
              </a:ext>
            </a:extLst>
          </p:cNvPr>
          <p:cNvCxnSpPr>
            <a:cxnSpLocks/>
          </p:cNvCxnSpPr>
          <p:nvPr/>
        </p:nvCxnSpPr>
        <p:spPr>
          <a:xfrm flipH="1" flipV="1">
            <a:off x="2931348" y="2466430"/>
            <a:ext cx="895339" cy="187412"/>
          </a:xfrm>
          <a:prstGeom prst="straightConnector1">
            <a:avLst/>
          </a:prstGeom>
          <a:noFill/>
          <a:ln w="28575" cap="flat" cmpd="sng">
            <a:solidFill>
              <a:schemeClr val="accent4"/>
            </a:solidFill>
            <a:prstDash val="solid"/>
            <a:round/>
            <a:headEnd type="none" w="med" len="med"/>
            <a:tailEnd type="none" w="med" len="med"/>
          </a:ln>
        </p:spPr>
      </p:cxnSp>
      <p:cxnSp>
        <p:nvCxnSpPr>
          <p:cNvPr id="28" name="Google Shape;382;p39">
            <a:extLst>
              <a:ext uri="{FF2B5EF4-FFF2-40B4-BE49-F238E27FC236}">
                <a16:creationId xmlns:a16="http://schemas.microsoft.com/office/drawing/2014/main" id="{CA6BE405-3E99-2B41-A0F8-6613A15F9B8F}"/>
              </a:ext>
            </a:extLst>
          </p:cNvPr>
          <p:cNvCxnSpPr>
            <a:endCxn id="23" idx="1"/>
          </p:cNvCxnSpPr>
          <p:nvPr/>
        </p:nvCxnSpPr>
        <p:spPr>
          <a:xfrm flipH="1" flipV="1">
            <a:off x="3847019" y="4692939"/>
            <a:ext cx="1102649" cy="187412"/>
          </a:xfrm>
          <a:prstGeom prst="straightConnector1">
            <a:avLst/>
          </a:prstGeom>
          <a:noFill/>
          <a:ln w="28575" cap="flat" cmpd="sng">
            <a:solidFill>
              <a:schemeClr val="lt2"/>
            </a:solidFill>
            <a:prstDash val="solid"/>
            <a:round/>
            <a:headEnd type="none" w="med" len="med"/>
            <a:tailEnd type="none" w="med" len="med"/>
          </a:ln>
        </p:spPr>
      </p:cxnSp>
      <p:cxnSp>
        <p:nvCxnSpPr>
          <p:cNvPr id="29" name="Google Shape;383;p39">
            <a:extLst>
              <a:ext uri="{FF2B5EF4-FFF2-40B4-BE49-F238E27FC236}">
                <a16:creationId xmlns:a16="http://schemas.microsoft.com/office/drawing/2014/main" id="{FA7A4B17-FBC5-4643-9507-3944C271D2C6}"/>
              </a:ext>
            </a:extLst>
          </p:cNvPr>
          <p:cNvCxnSpPr>
            <a:cxnSpLocks/>
          </p:cNvCxnSpPr>
          <p:nvPr/>
        </p:nvCxnSpPr>
        <p:spPr>
          <a:xfrm flipH="1" flipV="1">
            <a:off x="9775823" y="6207369"/>
            <a:ext cx="829874" cy="169777"/>
          </a:xfrm>
          <a:prstGeom prst="straightConnector1">
            <a:avLst/>
          </a:prstGeom>
          <a:noFill/>
          <a:ln w="28575" cap="flat" cmpd="sng">
            <a:solidFill>
              <a:schemeClr val="accent2"/>
            </a:solidFill>
            <a:prstDash val="solid"/>
            <a:round/>
            <a:headEnd type="none" w="med" len="med"/>
            <a:tailEnd type="none" w="med" len="med"/>
          </a:ln>
        </p:spPr>
      </p:cxnSp>
      <p:sp>
        <p:nvSpPr>
          <p:cNvPr id="30" name="Google Shape;384;p39">
            <a:extLst>
              <a:ext uri="{FF2B5EF4-FFF2-40B4-BE49-F238E27FC236}">
                <a16:creationId xmlns:a16="http://schemas.microsoft.com/office/drawing/2014/main" id="{560D3471-C538-8142-BA45-914BB8EEE512}"/>
              </a:ext>
            </a:extLst>
          </p:cNvPr>
          <p:cNvSpPr txBox="1"/>
          <p:nvPr/>
        </p:nvSpPr>
        <p:spPr>
          <a:xfrm>
            <a:off x="149997" y="5952974"/>
            <a:ext cx="2296777" cy="537194"/>
          </a:xfrm>
          <a:prstGeom prst="rect">
            <a:avLst/>
          </a:prstGeom>
          <a:noFill/>
          <a:ln>
            <a:noFill/>
          </a:ln>
        </p:spPr>
        <p:txBody>
          <a:bodyPr spcFirstLastPara="1" wrap="square" lIns="57150" tIns="57150" rIns="57150" bIns="57150" anchor="ctr" anchorCtr="0">
            <a:noAutofit/>
          </a:bodyPr>
          <a:lstStyle/>
          <a:p>
            <a:pPr marL="0" lvl="0" indent="0" algn="ctr" rtl="0">
              <a:lnSpc>
                <a:spcPct val="150000"/>
              </a:lnSpc>
              <a:spcBef>
                <a:spcPts val="0"/>
              </a:spcBef>
              <a:spcAft>
                <a:spcPts val="0"/>
              </a:spcAft>
              <a:buNone/>
            </a:pPr>
            <a:r>
              <a:rPr lang="en" sz="1600" dirty="0">
                <a:solidFill>
                  <a:schemeClr val="accent4"/>
                </a:solidFill>
                <a:latin typeface="Open Sans"/>
                <a:ea typeface="Open Sans"/>
                <a:cs typeface="Open Sans"/>
                <a:sym typeface="Open Sans"/>
              </a:rPr>
              <a:t>LOW VOLUME</a:t>
            </a:r>
            <a:endParaRPr sz="1600" dirty="0">
              <a:solidFill>
                <a:schemeClr val="accent4"/>
              </a:solidFill>
              <a:latin typeface="Open Sans"/>
              <a:ea typeface="Open Sans"/>
              <a:cs typeface="Open Sans"/>
              <a:sym typeface="Open Sans"/>
            </a:endParaRPr>
          </a:p>
          <a:p>
            <a:pPr marL="0" lvl="0" indent="0" algn="ctr" rtl="0">
              <a:lnSpc>
                <a:spcPct val="150000"/>
              </a:lnSpc>
              <a:spcBef>
                <a:spcPts val="0"/>
              </a:spcBef>
              <a:spcAft>
                <a:spcPts val="0"/>
              </a:spcAft>
              <a:buNone/>
            </a:pPr>
            <a:r>
              <a:rPr lang="en" sz="1600" dirty="0">
                <a:solidFill>
                  <a:schemeClr val="accent2"/>
                </a:solidFill>
                <a:latin typeface="Open Sans"/>
                <a:ea typeface="Open Sans"/>
                <a:cs typeface="Open Sans"/>
                <a:sym typeface="Open Sans"/>
              </a:rPr>
              <a:t>LOW COMPETITION</a:t>
            </a:r>
            <a:endParaRPr sz="1600" dirty="0">
              <a:solidFill>
                <a:schemeClr val="accent2"/>
              </a:solidFill>
              <a:latin typeface="Open Sans"/>
              <a:ea typeface="Open Sans"/>
              <a:cs typeface="Open Sans"/>
              <a:sym typeface="Open Sans"/>
            </a:endParaRPr>
          </a:p>
        </p:txBody>
      </p:sp>
      <p:sp>
        <p:nvSpPr>
          <p:cNvPr id="31" name="Google Shape;385;p39">
            <a:extLst>
              <a:ext uri="{FF2B5EF4-FFF2-40B4-BE49-F238E27FC236}">
                <a16:creationId xmlns:a16="http://schemas.microsoft.com/office/drawing/2014/main" id="{D482D3D6-F75D-4741-90B2-0BDE881DCD55}"/>
              </a:ext>
            </a:extLst>
          </p:cNvPr>
          <p:cNvSpPr txBox="1"/>
          <p:nvPr/>
        </p:nvSpPr>
        <p:spPr>
          <a:xfrm>
            <a:off x="96871" y="2450690"/>
            <a:ext cx="2296777" cy="537194"/>
          </a:xfrm>
          <a:prstGeom prst="rect">
            <a:avLst/>
          </a:prstGeom>
          <a:noFill/>
          <a:ln>
            <a:noFill/>
          </a:ln>
        </p:spPr>
        <p:txBody>
          <a:bodyPr spcFirstLastPara="1" wrap="square" lIns="57150" tIns="57150" rIns="57150" bIns="57150" anchor="ctr" anchorCtr="0">
            <a:noAutofit/>
          </a:bodyPr>
          <a:lstStyle/>
          <a:p>
            <a:pPr marL="0" lvl="0" indent="0" algn="ctr" rtl="0">
              <a:lnSpc>
                <a:spcPct val="150000"/>
              </a:lnSpc>
              <a:spcBef>
                <a:spcPts val="0"/>
              </a:spcBef>
              <a:spcAft>
                <a:spcPts val="0"/>
              </a:spcAft>
              <a:buNone/>
            </a:pPr>
            <a:r>
              <a:rPr lang="en" sz="1600">
                <a:solidFill>
                  <a:schemeClr val="accent2"/>
                </a:solidFill>
                <a:latin typeface="Open Sans"/>
                <a:ea typeface="Open Sans"/>
                <a:cs typeface="Open Sans"/>
                <a:sym typeface="Open Sans"/>
              </a:rPr>
              <a:t>HIGH VOLUME</a:t>
            </a:r>
            <a:endParaRPr sz="1600">
              <a:solidFill>
                <a:schemeClr val="accent2"/>
              </a:solidFill>
              <a:latin typeface="Open Sans"/>
              <a:ea typeface="Open Sans"/>
              <a:cs typeface="Open Sans"/>
              <a:sym typeface="Open Sans"/>
            </a:endParaRPr>
          </a:p>
          <a:p>
            <a:pPr marL="0" lvl="0" indent="0" algn="ctr" rtl="0">
              <a:lnSpc>
                <a:spcPct val="150000"/>
              </a:lnSpc>
              <a:spcBef>
                <a:spcPts val="0"/>
              </a:spcBef>
              <a:spcAft>
                <a:spcPts val="0"/>
              </a:spcAft>
              <a:buNone/>
            </a:pPr>
            <a:r>
              <a:rPr lang="en" sz="1600">
                <a:solidFill>
                  <a:schemeClr val="accent4"/>
                </a:solidFill>
                <a:latin typeface="Open Sans"/>
                <a:ea typeface="Open Sans"/>
                <a:cs typeface="Open Sans"/>
                <a:sym typeface="Open Sans"/>
              </a:rPr>
              <a:t>HIGH COMPETITION</a:t>
            </a:r>
            <a:endParaRPr sz="1600">
              <a:solidFill>
                <a:schemeClr val="accent4"/>
              </a:solidFill>
              <a:latin typeface="Open Sans"/>
              <a:ea typeface="Open Sans"/>
              <a:cs typeface="Open Sans"/>
              <a:sym typeface="Open Sans"/>
            </a:endParaRPr>
          </a:p>
        </p:txBody>
      </p:sp>
      <p:sp>
        <p:nvSpPr>
          <p:cNvPr id="32" name="Google Shape;386;p39">
            <a:extLst>
              <a:ext uri="{FF2B5EF4-FFF2-40B4-BE49-F238E27FC236}">
                <a16:creationId xmlns:a16="http://schemas.microsoft.com/office/drawing/2014/main" id="{76CD131F-B592-CD44-9A74-2D6FD43233E8}"/>
              </a:ext>
            </a:extLst>
          </p:cNvPr>
          <p:cNvSpPr/>
          <p:nvPr/>
        </p:nvSpPr>
        <p:spPr>
          <a:xfrm>
            <a:off x="8491545" y="1887514"/>
            <a:ext cx="2826716" cy="2721567"/>
          </a:xfrm>
          <a:prstGeom prst="ellipse">
            <a:avLst/>
          </a:prstGeom>
          <a:gradFill>
            <a:gsLst>
              <a:gs pos="0">
                <a:srgbClr val="F1F8FD">
                  <a:alpha val="32941"/>
                </a:srgbClr>
              </a:gs>
              <a:gs pos="100000">
                <a:srgbClr val="FFFFFF">
                  <a:alpha val="0"/>
                </a:srgbClr>
              </a:gs>
            </a:gsLst>
            <a:path path="circle">
              <a:fillToRect l="50000" t="50000" r="50000" b="50000"/>
            </a:path>
            <a:tileRect/>
          </a:gradFill>
          <a:ln w="9525" cap="flat" cmpd="sng">
            <a:solidFill>
              <a:schemeClr val="lt2"/>
            </a:solidFill>
            <a:prstDash val="solid"/>
            <a:round/>
            <a:headEnd type="none" w="sm" len="sm"/>
            <a:tailEnd type="none" w="sm" len="sm"/>
          </a:ln>
        </p:spPr>
        <p:txBody>
          <a:bodyPr spcFirstLastPara="1" wrap="square" lIns="57150" tIns="57150" rIns="57150" bIns="57150" anchor="ctr" anchorCtr="0">
            <a:noAutofit/>
          </a:bodyPr>
          <a:lstStyle/>
          <a:p>
            <a:pPr marL="0" lvl="0" indent="0" algn="ctr" rtl="0">
              <a:spcBef>
                <a:spcPts val="0"/>
              </a:spcBef>
              <a:spcAft>
                <a:spcPts val="0"/>
              </a:spcAft>
              <a:buNone/>
            </a:pPr>
            <a:endParaRPr/>
          </a:p>
        </p:txBody>
      </p:sp>
      <p:cxnSp>
        <p:nvCxnSpPr>
          <p:cNvPr id="33" name="Google Shape;387;p39">
            <a:extLst>
              <a:ext uri="{FF2B5EF4-FFF2-40B4-BE49-F238E27FC236}">
                <a16:creationId xmlns:a16="http://schemas.microsoft.com/office/drawing/2014/main" id="{6A7E6A51-03A2-3045-9D8D-BD1CC4E8F02F}"/>
              </a:ext>
            </a:extLst>
          </p:cNvPr>
          <p:cNvCxnSpPr>
            <a:cxnSpLocks/>
          </p:cNvCxnSpPr>
          <p:nvPr/>
        </p:nvCxnSpPr>
        <p:spPr>
          <a:xfrm flipV="1">
            <a:off x="9775823" y="4614163"/>
            <a:ext cx="829874" cy="532376"/>
          </a:xfrm>
          <a:prstGeom prst="straightConnector1">
            <a:avLst/>
          </a:prstGeom>
          <a:noFill/>
          <a:ln w="28575" cap="flat" cmpd="sng">
            <a:solidFill>
              <a:schemeClr val="accent2"/>
            </a:solidFill>
            <a:prstDash val="dash"/>
            <a:round/>
            <a:headEnd type="none" w="med" len="med"/>
            <a:tailEnd type="none" w="med" len="med"/>
          </a:ln>
        </p:spPr>
      </p:cxnSp>
      <p:cxnSp>
        <p:nvCxnSpPr>
          <p:cNvPr id="34" name="Google Shape;389;p39">
            <a:extLst>
              <a:ext uri="{FF2B5EF4-FFF2-40B4-BE49-F238E27FC236}">
                <a16:creationId xmlns:a16="http://schemas.microsoft.com/office/drawing/2014/main" id="{BBF63A07-6EA2-0F4E-A3DC-2C159DFF6584}"/>
              </a:ext>
            </a:extLst>
          </p:cNvPr>
          <p:cNvCxnSpPr>
            <a:cxnSpLocks/>
            <a:stCxn id="32" idx="2"/>
          </p:cNvCxnSpPr>
          <p:nvPr/>
        </p:nvCxnSpPr>
        <p:spPr>
          <a:xfrm flipH="1" flipV="1">
            <a:off x="5099538" y="2837822"/>
            <a:ext cx="3392007" cy="410476"/>
          </a:xfrm>
          <a:prstGeom prst="straightConnector1">
            <a:avLst/>
          </a:prstGeom>
          <a:noFill/>
          <a:ln w="28575" cap="flat" cmpd="sng">
            <a:solidFill>
              <a:schemeClr val="accent4"/>
            </a:solidFill>
            <a:prstDash val="dash"/>
            <a:round/>
            <a:headEnd type="none" w="med" len="med"/>
            <a:tailEnd type="none" w="med" len="med"/>
          </a:ln>
        </p:spPr>
      </p:cxnSp>
      <p:sp>
        <p:nvSpPr>
          <p:cNvPr id="35" name="Google Shape;390;p39">
            <a:extLst>
              <a:ext uri="{FF2B5EF4-FFF2-40B4-BE49-F238E27FC236}">
                <a16:creationId xmlns:a16="http://schemas.microsoft.com/office/drawing/2014/main" id="{D903C6CE-154A-FE4D-B87C-40FFD2E07BA0}"/>
              </a:ext>
            </a:extLst>
          </p:cNvPr>
          <p:cNvSpPr txBox="1"/>
          <p:nvPr/>
        </p:nvSpPr>
        <p:spPr>
          <a:xfrm>
            <a:off x="8491545" y="1836687"/>
            <a:ext cx="2698970" cy="2609775"/>
          </a:xfrm>
          <a:prstGeom prst="rect">
            <a:avLst/>
          </a:prstGeom>
          <a:noFill/>
          <a:ln>
            <a:noFill/>
          </a:ln>
        </p:spPr>
        <p:txBody>
          <a:bodyPr spcFirstLastPara="1" wrap="square" lIns="57150" tIns="57150" rIns="57150" bIns="57150" anchor="ctr" anchorCtr="0">
            <a:noAutofit/>
          </a:bodyPr>
          <a:lstStyle/>
          <a:p>
            <a:pPr marL="0" lvl="0" indent="0" algn="ctr" rtl="0">
              <a:lnSpc>
                <a:spcPct val="100000"/>
              </a:lnSpc>
              <a:spcBef>
                <a:spcPts val="0"/>
              </a:spcBef>
              <a:spcAft>
                <a:spcPts val="0"/>
              </a:spcAft>
              <a:buNone/>
            </a:pPr>
            <a:r>
              <a:rPr lang="en" sz="2000" dirty="0">
                <a:solidFill>
                  <a:schemeClr val="bg1"/>
                </a:solidFill>
                <a:latin typeface="Open Sans"/>
                <a:ea typeface="Open Sans"/>
                <a:cs typeface="Open Sans"/>
                <a:sym typeface="Open Sans"/>
              </a:rPr>
              <a:t>NATURAL </a:t>
            </a:r>
            <a:endParaRPr sz="2000" dirty="0">
              <a:solidFill>
                <a:schemeClr val="bg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2000" dirty="0">
                <a:solidFill>
                  <a:schemeClr val="bg1"/>
                </a:solidFill>
                <a:latin typeface="Open Sans"/>
                <a:ea typeface="Open Sans"/>
                <a:cs typeface="Open Sans"/>
                <a:sym typeface="Open Sans"/>
              </a:rPr>
              <a:t>LANGUAGE PHRASES </a:t>
            </a:r>
            <a:endParaRPr sz="2000" dirty="0">
              <a:solidFill>
                <a:schemeClr val="bg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2000" dirty="0">
                <a:solidFill>
                  <a:schemeClr val="bg1"/>
                </a:solidFill>
                <a:latin typeface="Open Sans"/>
                <a:ea typeface="Open Sans"/>
                <a:cs typeface="Open Sans"/>
                <a:sym typeface="Open Sans"/>
              </a:rPr>
              <a:t>convert at </a:t>
            </a:r>
            <a:endParaRPr sz="2000" dirty="0">
              <a:solidFill>
                <a:schemeClr val="bg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2000" b="1" dirty="0">
                <a:solidFill>
                  <a:schemeClr val="bg1"/>
                </a:solidFill>
                <a:latin typeface="Open Sans"/>
                <a:ea typeface="Open Sans"/>
                <a:cs typeface="Open Sans"/>
                <a:sym typeface="Open Sans"/>
              </a:rPr>
              <a:t>2.5x </a:t>
            </a:r>
            <a:br>
              <a:rPr lang="en" sz="2000" b="1" dirty="0">
                <a:solidFill>
                  <a:schemeClr val="bg1"/>
                </a:solidFill>
                <a:latin typeface="Open Sans"/>
                <a:ea typeface="Open Sans"/>
                <a:cs typeface="Open Sans"/>
                <a:sym typeface="Open Sans"/>
              </a:rPr>
            </a:br>
            <a:r>
              <a:rPr lang="en" sz="2000" dirty="0">
                <a:solidFill>
                  <a:schemeClr val="bg1"/>
                </a:solidFill>
                <a:latin typeface="Open Sans"/>
                <a:ea typeface="Open Sans"/>
                <a:cs typeface="Open Sans"/>
                <a:sym typeface="Open Sans"/>
              </a:rPr>
              <a:t>the rate of </a:t>
            </a:r>
            <a:endParaRPr sz="2000" dirty="0">
              <a:solidFill>
                <a:schemeClr val="bg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2000" dirty="0">
                <a:solidFill>
                  <a:schemeClr val="bg1"/>
                </a:solidFill>
                <a:latin typeface="Open Sans"/>
                <a:ea typeface="Open Sans"/>
                <a:cs typeface="Open Sans"/>
                <a:sym typeface="Open Sans"/>
              </a:rPr>
              <a:t>SINGLE KEYWORDS</a:t>
            </a:r>
            <a:endParaRPr sz="2000" dirty="0">
              <a:solidFill>
                <a:schemeClr val="bg1"/>
              </a:solidFill>
              <a:latin typeface="Open Sans"/>
              <a:ea typeface="Open Sans"/>
              <a:cs typeface="Open Sans"/>
              <a:sym typeface="Open Sans"/>
            </a:endParaRPr>
          </a:p>
        </p:txBody>
      </p:sp>
    </p:spTree>
    <p:extLst>
      <p:ext uri="{BB962C8B-B14F-4D97-AF65-F5344CB8AC3E}">
        <p14:creationId xmlns:p14="http://schemas.microsoft.com/office/powerpoint/2010/main" val="211084520"/>
      </p:ext>
    </p:extLst>
  </p:cSld>
  <p:clrMapOvr>
    <a:masterClrMapping/>
  </p:clrMapOvr>
</p:sld>
</file>

<file path=ppt/theme/theme1.xml><?xml version="1.0" encoding="utf-8"?>
<a:theme xmlns:a="http://schemas.openxmlformats.org/drawingml/2006/main" name="Yext - Title Black">
  <a:themeElements>
    <a:clrScheme name="Yext">
      <a:dk1>
        <a:srgbClr val="000000"/>
      </a:dk1>
      <a:lt1>
        <a:srgbClr val="FFFFFF"/>
      </a:lt1>
      <a:dk2>
        <a:srgbClr val="000000"/>
      </a:dk2>
      <a:lt2>
        <a:srgbClr val="FFFFFF"/>
      </a:lt2>
      <a:accent1>
        <a:srgbClr val="30649B"/>
      </a:accent1>
      <a:accent2>
        <a:srgbClr val="078D6F"/>
      </a:accent2>
      <a:accent3>
        <a:srgbClr val="8996A0"/>
      </a:accent3>
      <a:accent4>
        <a:srgbClr val="EEC056"/>
      </a:accent4>
      <a:accent5>
        <a:srgbClr val="D53E3C"/>
      </a:accent5>
      <a:accent6>
        <a:srgbClr val="A96197"/>
      </a:accent6>
      <a:hlink>
        <a:srgbClr val="0F70F0"/>
      </a:hlink>
      <a:folHlink>
        <a:srgbClr val="0B5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xt_Template_2019_06.26" id="{2438964E-6385-6E40-85AB-93E862BAB291}" vid="{1090C21D-FCAE-944D-89C8-5951DA2637A6}"/>
    </a:ext>
  </a:extLst>
</a:theme>
</file>

<file path=ppt/theme/theme2.xml><?xml version="1.0" encoding="utf-8"?>
<a:theme xmlns:a="http://schemas.openxmlformats.org/drawingml/2006/main" name="Yext - Title White">
  <a:themeElements>
    <a:clrScheme name="Yext">
      <a:dk1>
        <a:srgbClr val="000000"/>
      </a:dk1>
      <a:lt1>
        <a:srgbClr val="FFFFFF"/>
      </a:lt1>
      <a:dk2>
        <a:srgbClr val="000000"/>
      </a:dk2>
      <a:lt2>
        <a:srgbClr val="FFFFFF"/>
      </a:lt2>
      <a:accent1>
        <a:srgbClr val="30649B"/>
      </a:accent1>
      <a:accent2>
        <a:srgbClr val="078D6F"/>
      </a:accent2>
      <a:accent3>
        <a:srgbClr val="8996A0"/>
      </a:accent3>
      <a:accent4>
        <a:srgbClr val="EEC056"/>
      </a:accent4>
      <a:accent5>
        <a:srgbClr val="D53E3C"/>
      </a:accent5>
      <a:accent6>
        <a:srgbClr val="A96197"/>
      </a:accent6>
      <a:hlink>
        <a:srgbClr val="0F70F0"/>
      </a:hlink>
      <a:folHlink>
        <a:srgbClr val="0B5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xt_Template_2019_06.26" id="{2438964E-6385-6E40-85AB-93E862BAB291}" vid="{D0321AE8-F8DF-BA48-91BA-674107189058}"/>
    </a:ext>
  </a:extLst>
</a:theme>
</file>

<file path=ppt/theme/theme3.xml><?xml version="1.0" encoding="utf-8"?>
<a:theme xmlns:a="http://schemas.openxmlformats.org/drawingml/2006/main" name="1_Yext - Text Black">
  <a:themeElements>
    <a:clrScheme name="Yext">
      <a:dk1>
        <a:srgbClr val="000000"/>
      </a:dk1>
      <a:lt1>
        <a:srgbClr val="FFFFFF"/>
      </a:lt1>
      <a:dk2>
        <a:srgbClr val="000000"/>
      </a:dk2>
      <a:lt2>
        <a:srgbClr val="FFFFFF"/>
      </a:lt2>
      <a:accent1>
        <a:srgbClr val="30649B"/>
      </a:accent1>
      <a:accent2>
        <a:srgbClr val="078D6F"/>
      </a:accent2>
      <a:accent3>
        <a:srgbClr val="8996A0"/>
      </a:accent3>
      <a:accent4>
        <a:srgbClr val="EEC056"/>
      </a:accent4>
      <a:accent5>
        <a:srgbClr val="D53E3C"/>
      </a:accent5>
      <a:accent6>
        <a:srgbClr val="A96197"/>
      </a:accent6>
      <a:hlink>
        <a:srgbClr val="0F70F0"/>
      </a:hlink>
      <a:folHlink>
        <a:srgbClr val="0B5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xt_Template_2019_06.26" id="{2438964E-6385-6E40-85AB-93E862BAB291}" vid="{C90EC82F-7A4B-CB41-8CE9-EFAB3D098757}"/>
    </a:ext>
  </a:extLst>
</a:theme>
</file>

<file path=ppt/theme/theme4.xml><?xml version="1.0" encoding="utf-8"?>
<a:theme xmlns:a="http://schemas.openxmlformats.org/drawingml/2006/main" name="Yext - Text White">
  <a:themeElements>
    <a:clrScheme name="Yext">
      <a:dk1>
        <a:srgbClr val="000000"/>
      </a:dk1>
      <a:lt1>
        <a:srgbClr val="FFFFFF"/>
      </a:lt1>
      <a:dk2>
        <a:srgbClr val="000000"/>
      </a:dk2>
      <a:lt2>
        <a:srgbClr val="FFFFFF"/>
      </a:lt2>
      <a:accent1>
        <a:srgbClr val="30649B"/>
      </a:accent1>
      <a:accent2>
        <a:srgbClr val="078D6F"/>
      </a:accent2>
      <a:accent3>
        <a:srgbClr val="8996A0"/>
      </a:accent3>
      <a:accent4>
        <a:srgbClr val="EEC056"/>
      </a:accent4>
      <a:accent5>
        <a:srgbClr val="D53E3C"/>
      </a:accent5>
      <a:accent6>
        <a:srgbClr val="A96197"/>
      </a:accent6>
      <a:hlink>
        <a:srgbClr val="0F70F0"/>
      </a:hlink>
      <a:folHlink>
        <a:srgbClr val="0B5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xt_Template_2019_06.26" id="{2438964E-6385-6E40-85AB-93E862BAB291}" vid="{5385D948-64FB-F947-8D35-8F345164EF7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Yext - Title Black</Template>
  <TotalTime>22242</TotalTime>
  <Words>4286</Words>
  <Application>Microsoft Macintosh PowerPoint</Application>
  <PresentationFormat>Custom</PresentationFormat>
  <Paragraphs>572</Paragraphs>
  <Slides>52</Slides>
  <Notes>50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52</vt:i4>
      </vt:variant>
    </vt:vector>
  </HeadingPairs>
  <TitlesOfParts>
    <vt:vector size="70" baseType="lpstr">
      <vt:lpstr>Arial</vt:lpstr>
      <vt:lpstr>Calibri</vt:lpstr>
      <vt:lpstr>Calibri Light</vt:lpstr>
      <vt:lpstr>Corbel</vt:lpstr>
      <vt:lpstr>Helvetica</vt:lpstr>
      <vt:lpstr>Helvetica Neue</vt:lpstr>
      <vt:lpstr>Open Sans</vt:lpstr>
      <vt:lpstr>Oswald</vt:lpstr>
      <vt:lpstr>Proxima Nova</vt:lpstr>
      <vt:lpstr>Roboto</vt:lpstr>
      <vt:lpstr>system-ui</vt:lpstr>
      <vt:lpstr>Times</vt:lpstr>
      <vt:lpstr>Times New Roman</vt:lpstr>
      <vt:lpstr>Trebuchet MS</vt:lpstr>
      <vt:lpstr>Yext - Title Black</vt:lpstr>
      <vt:lpstr>Yext - Title White</vt:lpstr>
      <vt:lpstr>1_Yext - Text Black</vt:lpstr>
      <vt:lpstr>Yext - Text White</vt:lpstr>
      <vt:lpstr>Sales Training</vt:lpstr>
      <vt:lpstr>PowerPoint Presentation</vt:lpstr>
      <vt:lpstr>PowerPoint Presentation</vt:lpstr>
      <vt:lpstr>PowerPoint Presentation</vt:lpstr>
      <vt:lpstr>PowerPoint Presentation</vt:lpstr>
      <vt:lpstr>Consumer Evolution of Search</vt:lpstr>
      <vt:lpstr>From Browsing to Asking </vt:lpstr>
      <vt:lpstr>Marketer’s Evolution</vt:lpstr>
      <vt:lpstr>Questions Convert Better than Keywords</vt:lpstr>
      <vt:lpstr>Can your business Answer Questions like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only care about Google”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Dealer Spike Sales Training</dc:title>
  <dc:creator>Microsoft Office User</dc:creator>
  <cp:lastModifiedBy>Microsoft Office User</cp:lastModifiedBy>
  <cp:revision>50</cp:revision>
  <dcterms:created xsi:type="dcterms:W3CDTF">2019-07-15T20:22:32Z</dcterms:created>
  <dcterms:modified xsi:type="dcterms:W3CDTF">2020-03-05T00:09:49Z</dcterms:modified>
</cp:coreProperties>
</file>